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Override1.xml" ContentType="application/vnd.openxmlformats-officedocument.themeOverride+xml"/>
  <Override PartName="/ppt/notesSlides/notesSlide1.xml" ContentType="application/vnd.openxmlformats-officedocument.presentationml.notesSlide+xml"/>
  <Override PartName="/ppt/theme/themeOverride2.xml" ContentType="application/vnd.openxmlformats-officedocument.themeOverr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8"/>
  </p:notesMasterIdLst>
  <p:handoutMasterIdLst>
    <p:handoutMasterId r:id="rId19"/>
  </p:handoutMasterIdLst>
  <p:sldIdLst>
    <p:sldId id="359" r:id="rId2"/>
    <p:sldId id="433" r:id="rId3"/>
    <p:sldId id="446" r:id="rId4"/>
    <p:sldId id="460" r:id="rId5"/>
    <p:sldId id="447" r:id="rId6"/>
    <p:sldId id="448" r:id="rId7"/>
    <p:sldId id="449" r:id="rId8"/>
    <p:sldId id="450" r:id="rId9"/>
    <p:sldId id="458" r:id="rId10"/>
    <p:sldId id="459" r:id="rId11"/>
    <p:sldId id="451" r:id="rId12"/>
    <p:sldId id="457" r:id="rId13"/>
    <p:sldId id="452" r:id="rId14"/>
    <p:sldId id="454" r:id="rId15"/>
    <p:sldId id="456" r:id="rId16"/>
    <p:sldId id="455" r:id="rId17"/>
  </p:sldIdLst>
  <p:sldSz cx="9144000" cy="5143500" type="screen16x9"/>
  <p:notesSz cx="6858000" cy="9144000"/>
  <p:custDataLst>
    <p:tags r:id="rId20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2744" userDrawn="1">
          <p15:clr>
            <a:srgbClr val="A4A3A4"/>
          </p15:clr>
        </p15:guide>
        <p15:guide id="3" orient="horz" pos="162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D6144"/>
    <a:srgbClr val="1B3D55"/>
    <a:srgbClr val="3B7697"/>
    <a:srgbClr val="2D5A74"/>
    <a:srgbClr val="7BB8BF"/>
    <a:srgbClr val="94CDD1"/>
    <a:srgbClr val="709776"/>
    <a:srgbClr val="859E8C"/>
    <a:srgbClr val="9F624F"/>
    <a:srgbClr val="F2C09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1935" autoAdjust="0"/>
    <p:restoredTop sz="94660" autoAdjust="0"/>
  </p:normalViewPr>
  <p:slideViewPr>
    <p:cSldViewPr>
      <p:cViewPr varScale="1">
        <p:scale>
          <a:sx n="220" d="100"/>
          <a:sy n="220" d="100"/>
        </p:scale>
        <p:origin x="380" y="132"/>
      </p:cViewPr>
      <p:guideLst>
        <p:guide pos="2744"/>
        <p:guide orient="horz" pos="162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>
      <p:cViewPr varScale="1">
        <p:scale>
          <a:sx n="86" d="100"/>
          <a:sy n="86" d="100"/>
        </p:scale>
        <p:origin x="-3810" y="-90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gs" Target="tags/tag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353A075-29DF-4CAE-8BA7-CDA0ED456C88}" type="datetimeFigureOut">
              <a:rPr lang="zh-CN" altLang="en-US" smtClean="0">
                <a:ea typeface="微软雅黑" panose="020B0503020204020204" pitchFamily="34" charset="-122"/>
              </a:rPr>
              <a:t>2020/9/17</a:t>
            </a:fld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E3924EE-29F1-4E68-A53A-86CBCBDF827A}" type="slidenum">
              <a:rPr lang="zh-CN" altLang="en-US" smtClean="0">
                <a:ea typeface="微软雅黑" panose="020B0503020204020204" pitchFamily="34" charset="-122"/>
              </a:rPr>
              <a:t>‹#›</a:t>
            </a:fld>
            <a:endParaRPr lang="zh-CN" altLang="en-US" dirty="0"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21384430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ea typeface="微软雅黑" panose="020B0503020204020204" pitchFamily="3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ea typeface="微软雅黑" panose="020B0503020204020204" pitchFamily="34" charset="-122"/>
              </a:defRPr>
            </a:lvl1pPr>
          </a:lstStyle>
          <a:p>
            <a:fld id="{6A2B73EA-EE91-4E33-A9C1-8BF5DD7139A2}" type="datetimeFigureOut">
              <a:rPr lang="zh-CN" altLang="en-US" smtClean="0"/>
              <a:pPr/>
              <a:t>2020/9/17</a:t>
            </a:fld>
            <a:endParaRPr lang="zh-CN" altLang="en-US" dirty="0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 dirty="0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ea typeface="微软雅黑" panose="020B0503020204020204" pitchFamily="3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ea typeface="微软雅黑" panose="020B0503020204020204" pitchFamily="34" charset="-122"/>
              </a:defRPr>
            </a:lvl1pPr>
          </a:lstStyle>
          <a:p>
            <a:fld id="{7392B679-AE23-4750-8FB0-6513430B8953}" type="slidenum">
              <a:rPr lang="zh-CN" altLang="en-US" smtClean="0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2993012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微软雅黑" panose="020B0503020204020204" pitchFamily="34" charset="-122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微软雅黑" panose="020B0503020204020204" pitchFamily="34" charset="-122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微软雅黑" panose="020B0503020204020204" pitchFamily="34" charset="-122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微软雅黑" panose="020B0503020204020204" pitchFamily="34" charset="-122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微软雅黑" panose="020B0503020204020204" pitchFamily="34" charset="-122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92B679-AE23-4750-8FB0-6513430B8953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1023162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392B679-AE23-4750-8FB0-6513430B8953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微软雅黑" panose="020B0503020204020204" pitchFamily="34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14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微软雅黑" panose="020B0503020204020204" pitchFamily="34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23050422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392B679-AE23-4750-8FB0-6513430B8953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微软雅黑" panose="020B0503020204020204" pitchFamily="34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15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微软雅黑" panose="020B0503020204020204" pitchFamily="34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58097788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392B679-AE23-4750-8FB0-6513430B8953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微软雅黑" panose="020B0503020204020204" pitchFamily="34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16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微软雅黑" panose="020B0503020204020204" pitchFamily="34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09487150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92B679-AE23-4750-8FB0-6513430B8953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5596596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92B679-AE23-4750-8FB0-6513430B8953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1366692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92B679-AE23-4750-8FB0-6513430B8953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5161686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92B679-AE23-4750-8FB0-6513430B8953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1221174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92B679-AE23-4750-8FB0-6513430B8953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7147677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92B679-AE23-4750-8FB0-6513430B8953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9918872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392B679-AE23-4750-8FB0-6513430B8953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微软雅黑" panose="020B0503020204020204" pitchFamily="34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微软雅黑" panose="020B0503020204020204" pitchFamily="34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34109527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392B679-AE23-4750-8FB0-6513430B8953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微软雅黑" panose="020B0503020204020204" pitchFamily="34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13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微软雅黑" panose="020B0503020204020204" pitchFamily="34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13531132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0">
        <p:fade/>
      </p:transition>
    </mc:Choice>
    <mc:Fallback xmlns="">
      <p:transition spd="med" advTm="0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831148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0">
        <p:fade/>
      </p:transition>
    </mc:Choice>
    <mc:Fallback xmlns="">
      <p:transition spd="med" advTm="0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451212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0">
        <p:fade/>
      </p:transition>
    </mc:Choice>
    <mc:Fallback xmlns="">
      <p:transition spd="med" advTm="0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2020/9/17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0">
        <p:fade/>
      </p:transition>
    </mc:Choice>
    <mc:Fallback xmlns="">
      <p:transition spd="med" advTm="0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2020/9/17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0">
        <p:fade/>
      </p:transition>
    </mc:Choice>
    <mc:Fallback xmlns="">
      <p:transition spd="med" advTm="0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jp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7">
            <a:lum/>
          </a:blip>
          <a:srcRect/>
          <a:stretch>
            <a:fillRect t="-3000" b="-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ea typeface="微软雅黑" panose="020B0503020204020204" pitchFamily="34" charset="-122"/>
              </a:defRPr>
            </a:lvl1pPr>
          </a:lstStyle>
          <a:p>
            <a:fld id="{530820CF-B880-4189-942D-D702A7CBA730}" type="datetimeFigureOut">
              <a:rPr lang="zh-CN" altLang="en-US" smtClean="0"/>
              <a:pPr/>
              <a:t>2020/9/17</a:t>
            </a:fld>
            <a:endParaRPr lang="zh-CN" alt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ea typeface="微软雅黑" panose="020B0503020204020204" pitchFamily="3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ea typeface="微软雅黑" panose="020B0503020204020204" pitchFamily="34" charset="-122"/>
              </a:defRPr>
            </a:lvl1pPr>
          </a:lstStyle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 dirty="0"/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53F46B8A-A121-437C-BBE6-C3442B8A9EBA}"/>
              </a:ext>
            </a:extLst>
          </p:cNvPr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  <p:sldLayoutId id="2147483660" r:id="rId2"/>
    <p:sldLayoutId id="2147483661" r:id="rId3"/>
    <p:sldLayoutId id="2147483654" r:id="rId4"/>
    <p:sldLayoutId id="2147483655" r:id="rId5"/>
  </p:sldLayoutIdLst>
  <mc:AlternateContent xmlns:mc="http://schemas.openxmlformats.org/markup-compatibility/2006" xmlns:p14="http://schemas.microsoft.com/office/powerpoint/2010/main">
    <mc:Choice Requires="p14">
      <p:transition spd="med" p14:dur="700" advTm="0">
        <p:fade/>
      </p:transition>
    </mc:Choice>
    <mc:Fallback xmlns="">
      <p:transition spd="med" advTm="0"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微软雅黑" panose="020B0503020204020204" pitchFamily="34" charset="-122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微软雅黑" panose="020B0503020204020204" pitchFamily="34" charset="-122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微软雅黑" panose="020B0503020204020204" pitchFamily="34" charset="-122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微软雅黑" panose="020B0503020204020204" pitchFamily="34" charset="-122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微软雅黑" panose="020B0503020204020204" pitchFamily="34" charset="-122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微软雅黑" panose="020B0503020204020204" pitchFamily="34" charset="-122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5.xml"/><Relationship Id="rId1" Type="http://schemas.openxmlformats.org/officeDocument/2006/relationships/themeOverride" Target="../theme/themeOverride1.xml"/><Relationship Id="rId5" Type="http://schemas.openxmlformats.org/officeDocument/2006/relationships/image" Target="../media/image2.png"/><Relationship Id="rId4" Type="http://schemas.openxmlformats.org/officeDocument/2006/relationships/image" Target="../media/image1.jp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mozilla/geckodriver/releases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5" Type="http://schemas.openxmlformats.org/officeDocument/2006/relationships/hyperlink" Target="https://github.com/SeleniumHQ/selenium/wiki/InternetExplorerDriver" TargetMode="External"/><Relationship Id="rId4" Type="http://schemas.openxmlformats.org/officeDocument/2006/relationships/hyperlink" Target="https://sites.google.com/a/chromium.org/chromedriver/" TargetMode="Externa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>
            <a:lum/>
          </a:blip>
          <a:srcRect/>
          <a:stretch>
            <a:fillRect t="-3000" b="-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7BB26EC4-91ED-42FE-BC7A-96D4C32A62BF}"/>
              </a:ext>
            </a:extLst>
          </p:cNvPr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94CD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67CF261B-B326-4F21-B678-60A8F9874C45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3528" y="609136"/>
            <a:ext cx="3923204" cy="392522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20" name="矩形 19">
            <a:extLst>
              <a:ext uri="{FF2B5EF4-FFF2-40B4-BE49-F238E27FC236}">
                <a16:creationId xmlns:a16="http://schemas.microsoft.com/office/drawing/2014/main" id="{214D78EA-7946-4AB1-8728-7E2038AEB3A3}"/>
              </a:ext>
            </a:extLst>
          </p:cNvPr>
          <p:cNvSpPr/>
          <p:nvPr/>
        </p:nvSpPr>
        <p:spPr>
          <a:xfrm>
            <a:off x="4466476" y="2139702"/>
            <a:ext cx="4339098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TW" altLang="en-US" sz="6000" b="1" spc="300" dirty="0">
                <a:solidFill>
                  <a:srgbClr val="DD6144"/>
                </a:solidFill>
                <a:latin typeface="Agency FB" panose="020B0503020202020204" pitchFamily="34" charset="0"/>
                <a:ea typeface="微软雅黑" panose="020B0503020204020204" pitchFamily="34" charset="-122"/>
                <a:cs typeface="+mn-ea"/>
                <a:sym typeface="+mn-lt"/>
              </a:rPr>
              <a:t>瀏覽器驅動程式</a:t>
            </a:r>
          </a:p>
        </p:txBody>
      </p:sp>
      <p:sp>
        <p:nvSpPr>
          <p:cNvPr id="5" name="矩形: 圆角 4">
            <a:extLst>
              <a:ext uri="{FF2B5EF4-FFF2-40B4-BE49-F238E27FC236}">
                <a16:creationId xmlns:a16="http://schemas.microsoft.com/office/drawing/2014/main" id="{92834D06-A2A1-4277-8E40-94D29E6AE9E4}"/>
              </a:ext>
            </a:extLst>
          </p:cNvPr>
          <p:cNvSpPr/>
          <p:nvPr/>
        </p:nvSpPr>
        <p:spPr>
          <a:xfrm>
            <a:off x="179512" y="226462"/>
            <a:ext cx="8784976" cy="4690575"/>
          </a:xfrm>
          <a:prstGeom prst="roundRect">
            <a:avLst>
              <a:gd name="adj" fmla="val 6072"/>
            </a:avLst>
          </a:prstGeom>
          <a:noFill/>
          <a:ln w="571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0480654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74334306-EEAE-4364-9E40-ADCCA29C368A}"/>
              </a:ext>
            </a:extLst>
          </p:cNvPr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94CD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3" name="矩形: 圆角 13">
            <a:extLst>
              <a:ext uri="{FF2B5EF4-FFF2-40B4-BE49-F238E27FC236}">
                <a16:creationId xmlns:a16="http://schemas.microsoft.com/office/drawing/2014/main" id="{ACC13CFE-1E07-42F0-9998-DE4F84F5ED54}"/>
              </a:ext>
            </a:extLst>
          </p:cNvPr>
          <p:cNvSpPr/>
          <p:nvPr/>
        </p:nvSpPr>
        <p:spPr>
          <a:xfrm>
            <a:off x="179512" y="226462"/>
            <a:ext cx="8784976" cy="4690575"/>
          </a:xfrm>
          <a:prstGeom prst="roundRect">
            <a:avLst>
              <a:gd name="adj" fmla="val 6072"/>
            </a:avLst>
          </a:prstGeom>
          <a:noFill/>
          <a:ln w="571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25" name="文本框 263"/>
          <p:cNvSpPr txBox="1"/>
          <p:nvPr/>
        </p:nvSpPr>
        <p:spPr>
          <a:xfrm>
            <a:off x="364369" y="340101"/>
            <a:ext cx="7272808" cy="769441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zh-CN"/>
            </a:defPPr>
            <a:lvl1pPr>
              <a:defRPr sz="4400" b="1" spc="300">
                <a:solidFill>
                  <a:srgbClr val="DD6144"/>
                </a:solidFill>
                <a:latin typeface="Agency FB" panose="020B0503020202020204" pitchFamily="34" charset="0"/>
                <a:ea typeface="微软雅黑" panose="020B0503020204020204" pitchFamily="34" charset="-122"/>
                <a:cs typeface="+mn-ea"/>
              </a:defRPr>
            </a:lvl1pPr>
          </a:lstStyle>
          <a:p>
            <a:pPr lvl="0"/>
            <a:r>
              <a:rPr lang="en-US" altLang="zh-TW" dirty="0" smtClean="0"/>
              <a:t>HTML</a:t>
            </a:r>
            <a:endParaRPr lang="en-US" altLang="zh-TW" dirty="0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24128" y="1789898"/>
            <a:ext cx="3171825" cy="2867025"/>
          </a:xfrm>
          <a:prstGeom prst="rect">
            <a:avLst/>
          </a:prstGeom>
        </p:spPr>
      </p:pic>
      <p:sp>
        <p:nvSpPr>
          <p:cNvPr id="6" name="矩形 5"/>
          <p:cNvSpPr/>
          <p:nvPr/>
        </p:nvSpPr>
        <p:spPr>
          <a:xfrm>
            <a:off x="2875366" y="1069532"/>
            <a:ext cx="1453353" cy="53294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dirty="0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html</a:t>
            </a:r>
            <a:endParaRPr lang="zh-TW" altLang="en-US" sz="24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40" name="矩形 39"/>
          <p:cNvSpPr/>
          <p:nvPr/>
        </p:nvSpPr>
        <p:spPr>
          <a:xfrm>
            <a:off x="1651230" y="2062760"/>
            <a:ext cx="1453353" cy="53294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dirty="0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body</a:t>
            </a:r>
            <a:endParaRPr lang="zh-TW" altLang="en-US" sz="24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42" name="矩形 41"/>
          <p:cNvSpPr/>
          <p:nvPr/>
        </p:nvSpPr>
        <p:spPr>
          <a:xfrm>
            <a:off x="3955486" y="2065435"/>
            <a:ext cx="1453353" cy="53294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dirty="0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head</a:t>
            </a:r>
            <a:endParaRPr lang="zh-TW" altLang="en-US" sz="24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43" name="矩形 42"/>
          <p:cNvSpPr/>
          <p:nvPr/>
        </p:nvSpPr>
        <p:spPr>
          <a:xfrm>
            <a:off x="1607510" y="3139629"/>
            <a:ext cx="1540791" cy="53294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dirty="0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section</a:t>
            </a:r>
            <a:endParaRPr lang="zh-TW" altLang="en-US" sz="24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44" name="矩形 43"/>
          <p:cNvSpPr/>
          <p:nvPr/>
        </p:nvSpPr>
        <p:spPr>
          <a:xfrm>
            <a:off x="1547664" y="4149022"/>
            <a:ext cx="612068" cy="53294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dirty="0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h1</a:t>
            </a:r>
            <a:endParaRPr lang="zh-TW" altLang="en-US" sz="24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2575883" y="4149022"/>
            <a:ext cx="702153" cy="53294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dirty="0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p</a:t>
            </a:r>
            <a:endParaRPr lang="zh-TW" altLang="en-US" sz="24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3959360" y="3147814"/>
            <a:ext cx="1453353" cy="53294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dirty="0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title</a:t>
            </a:r>
            <a:endParaRPr lang="zh-TW" altLang="en-US" sz="24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cxnSp>
        <p:nvCxnSpPr>
          <p:cNvPr id="9" name="肘形接點 8"/>
          <p:cNvCxnSpPr>
            <a:stCxn id="40" idx="0"/>
            <a:endCxn id="6" idx="2"/>
          </p:cNvCxnSpPr>
          <p:nvPr/>
        </p:nvCxnSpPr>
        <p:spPr>
          <a:xfrm rot="5400000" flipH="1" flipV="1">
            <a:off x="2759833" y="1220550"/>
            <a:ext cx="460284" cy="1224136"/>
          </a:xfrm>
          <a:prstGeom prst="bentConnector3">
            <a:avLst/>
          </a:prstGeom>
          <a:ln w="19050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肘形接點 17"/>
          <p:cNvCxnSpPr>
            <a:stCxn id="42" idx="0"/>
            <a:endCxn id="6" idx="2"/>
          </p:cNvCxnSpPr>
          <p:nvPr/>
        </p:nvCxnSpPr>
        <p:spPr>
          <a:xfrm rot="16200000" flipV="1">
            <a:off x="3910624" y="1293896"/>
            <a:ext cx="462959" cy="1080120"/>
          </a:xfrm>
          <a:prstGeom prst="bentConnector3">
            <a:avLst>
              <a:gd name="adj1" fmla="val 50000"/>
            </a:avLst>
          </a:prstGeom>
          <a:ln w="19050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肘形接點 20"/>
          <p:cNvCxnSpPr>
            <a:stCxn id="44" idx="0"/>
            <a:endCxn id="43" idx="2"/>
          </p:cNvCxnSpPr>
          <p:nvPr/>
        </p:nvCxnSpPr>
        <p:spPr>
          <a:xfrm rot="5400000" flipH="1" flipV="1">
            <a:off x="1877578" y="3648694"/>
            <a:ext cx="476449" cy="524208"/>
          </a:xfrm>
          <a:prstGeom prst="bentConnector3">
            <a:avLst/>
          </a:prstGeom>
          <a:ln w="19050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肘形接點 23"/>
          <p:cNvCxnSpPr>
            <a:stCxn id="12" idx="0"/>
            <a:endCxn id="43" idx="2"/>
          </p:cNvCxnSpPr>
          <p:nvPr/>
        </p:nvCxnSpPr>
        <p:spPr>
          <a:xfrm rot="16200000" flipV="1">
            <a:off x="2414209" y="3636271"/>
            <a:ext cx="476449" cy="549054"/>
          </a:xfrm>
          <a:prstGeom prst="bentConnector3">
            <a:avLst>
              <a:gd name="adj1" fmla="val 50000"/>
            </a:avLst>
          </a:prstGeom>
          <a:ln w="19050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肘形接點 26"/>
          <p:cNvCxnSpPr>
            <a:stCxn id="13" idx="0"/>
            <a:endCxn id="42" idx="2"/>
          </p:cNvCxnSpPr>
          <p:nvPr/>
        </p:nvCxnSpPr>
        <p:spPr>
          <a:xfrm rot="16200000" flipV="1">
            <a:off x="4409383" y="2871160"/>
            <a:ext cx="549435" cy="3874"/>
          </a:xfrm>
          <a:prstGeom prst="bentConnector3">
            <a:avLst>
              <a:gd name="adj1" fmla="val 50000"/>
            </a:avLst>
          </a:prstGeom>
          <a:ln w="19050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肘形接點 29"/>
          <p:cNvCxnSpPr>
            <a:stCxn id="43" idx="0"/>
            <a:endCxn id="40" idx="2"/>
          </p:cNvCxnSpPr>
          <p:nvPr/>
        </p:nvCxnSpPr>
        <p:spPr>
          <a:xfrm rot="5400000" flipH="1" flipV="1">
            <a:off x="2105944" y="2867667"/>
            <a:ext cx="543925" cy="1"/>
          </a:xfrm>
          <a:prstGeom prst="bentConnector3">
            <a:avLst>
              <a:gd name="adj1" fmla="val 50000"/>
            </a:avLst>
          </a:prstGeom>
          <a:ln w="19050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文字方塊 31"/>
          <p:cNvSpPr txBox="1"/>
          <p:nvPr/>
        </p:nvSpPr>
        <p:spPr>
          <a:xfrm>
            <a:off x="4682162" y="1061761"/>
            <a:ext cx="172819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根</a:t>
            </a:r>
            <a:r>
              <a:rPr lang="zh-TW" altLang="en-US" sz="2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節點</a:t>
            </a:r>
          </a:p>
        </p:txBody>
      </p:sp>
      <p:cxnSp>
        <p:nvCxnSpPr>
          <p:cNvPr id="48" name="直線單箭頭接點 47"/>
          <p:cNvCxnSpPr/>
          <p:nvPr/>
        </p:nvCxnSpPr>
        <p:spPr>
          <a:xfrm flipV="1">
            <a:off x="2729220" y="2630281"/>
            <a:ext cx="225" cy="425708"/>
          </a:xfrm>
          <a:prstGeom prst="straightConnector1">
            <a:avLst/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直線單箭頭接點 50"/>
          <p:cNvCxnSpPr/>
          <p:nvPr/>
        </p:nvCxnSpPr>
        <p:spPr>
          <a:xfrm flipV="1">
            <a:off x="4263307" y="2630281"/>
            <a:ext cx="0" cy="425708"/>
          </a:xfrm>
          <a:prstGeom prst="straightConnector1">
            <a:avLst/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文字方塊 57"/>
          <p:cNvSpPr txBox="1"/>
          <p:nvPr/>
        </p:nvSpPr>
        <p:spPr>
          <a:xfrm>
            <a:off x="2942600" y="2595704"/>
            <a:ext cx="172819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子</a:t>
            </a:r>
            <a:r>
              <a:rPr lang="zh-TW" altLang="en-US" sz="2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節點</a:t>
            </a:r>
          </a:p>
        </p:txBody>
      </p:sp>
      <p:cxnSp>
        <p:nvCxnSpPr>
          <p:cNvPr id="59" name="直線單箭頭接點 58"/>
          <p:cNvCxnSpPr/>
          <p:nvPr/>
        </p:nvCxnSpPr>
        <p:spPr>
          <a:xfrm flipH="1">
            <a:off x="1961784" y="2660303"/>
            <a:ext cx="393" cy="411850"/>
          </a:xfrm>
          <a:prstGeom prst="straightConnector1">
            <a:avLst/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直線單箭頭接點 61"/>
          <p:cNvCxnSpPr/>
          <p:nvPr/>
        </p:nvCxnSpPr>
        <p:spPr>
          <a:xfrm flipH="1">
            <a:off x="1688323" y="3699933"/>
            <a:ext cx="393" cy="411850"/>
          </a:xfrm>
          <a:prstGeom prst="straightConnector1">
            <a:avLst/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直線單箭頭接點 62"/>
          <p:cNvCxnSpPr/>
          <p:nvPr/>
        </p:nvCxnSpPr>
        <p:spPr>
          <a:xfrm flipH="1">
            <a:off x="3087103" y="3708026"/>
            <a:ext cx="393" cy="411850"/>
          </a:xfrm>
          <a:prstGeom prst="straightConnector1">
            <a:avLst/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5" name="文字方塊 64"/>
          <p:cNvSpPr txBox="1"/>
          <p:nvPr/>
        </p:nvSpPr>
        <p:spPr>
          <a:xfrm>
            <a:off x="623885" y="2642264"/>
            <a:ext cx="172819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父節點</a:t>
            </a:r>
          </a:p>
        </p:txBody>
      </p:sp>
      <p:sp>
        <p:nvSpPr>
          <p:cNvPr id="66" name="文字方塊 65"/>
          <p:cNvSpPr txBox="1"/>
          <p:nvPr/>
        </p:nvSpPr>
        <p:spPr>
          <a:xfrm>
            <a:off x="3399211" y="4184661"/>
            <a:ext cx="172819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兄弟節點</a:t>
            </a:r>
          </a:p>
        </p:txBody>
      </p:sp>
      <p:cxnSp>
        <p:nvCxnSpPr>
          <p:cNvPr id="68" name="直線單箭頭接點 67"/>
          <p:cNvCxnSpPr>
            <a:stCxn id="44" idx="3"/>
            <a:endCxn id="12" idx="1"/>
          </p:cNvCxnSpPr>
          <p:nvPr/>
        </p:nvCxnSpPr>
        <p:spPr>
          <a:xfrm>
            <a:off x="2159732" y="4415494"/>
            <a:ext cx="416151" cy="0"/>
          </a:xfrm>
          <a:prstGeom prst="straightConnector1">
            <a:avLst/>
          </a:prstGeom>
          <a:ln w="19050">
            <a:solidFill>
              <a:srgbClr val="FF00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255699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0">
        <p:fade/>
      </p:transition>
    </mc:Choice>
    <mc:Fallback xmlns="">
      <p:transition spd="med" advTm="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>
            <a:extLst>
              <a:ext uri="{FF2B5EF4-FFF2-40B4-BE49-F238E27FC236}">
                <a16:creationId xmlns:a16="http://schemas.microsoft.com/office/drawing/2014/main" id="{74334306-EEAE-4364-9E40-ADCCA29C368A}"/>
              </a:ext>
            </a:extLst>
          </p:cNvPr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94CD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4" name="矩形: 圆角 13">
            <a:extLst>
              <a:ext uri="{FF2B5EF4-FFF2-40B4-BE49-F238E27FC236}">
                <a16:creationId xmlns:a16="http://schemas.microsoft.com/office/drawing/2014/main" id="{ACC13CFE-1E07-42F0-9998-DE4F84F5ED54}"/>
              </a:ext>
            </a:extLst>
          </p:cNvPr>
          <p:cNvSpPr/>
          <p:nvPr/>
        </p:nvSpPr>
        <p:spPr>
          <a:xfrm>
            <a:off x="179512" y="226462"/>
            <a:ext cx="8784976" cy="4690575"/>
          </a:xfrm>
          <a:prstGeom prst="roundRect">
            <a:avLst>
              <a:gd name="adj" fmla="val 6072"/>
            </a:avLst>
          </a:prstGeom>
          <a:noFill/>
          <a:ln w="571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2" name="文本框 263"/>
          <p:cNvSpPr txBox="1"/>
          <p:nvPr/>
        </p:nvSpPr>
        <p:spPr>
          <a:xfrm>
            <a:off x="364369" y="340101"/>
            <a:ext cx="7272808" cy="769441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zh-CN"/>
            </a:defPPr>
            <a:lvl1pPr>
              <a:defRPr sz="4400" b="1" spc="300">
                <a:solidFill>
                  <a:srgbClr val="DD6144"/>
                </a:solidFill>
                <a:latin typeface="Agency FB" panose="020B0503020202020204" pitchFamily="34" charset="0"/>
                <a:ea typeface="微软雅黑" panose="020B0503020204020204" pitchFamily="34" charset="-122"/>
                <a:cs typeface="+mn-ea"/>
              </a:defRPr>
            </a:lvl1pPr>
          </a:lstStyle>
          <a:p>
            <a:pPr lvl="0"/>
            <a:r>
              <a:rPr lang="en-US" altLang="zh-TW" dirty="0" smtClean="0"/>
              <a:t>XPath (XML Path Language)</a:t>
            </a:r>
            <a:endParaRPr lang="en-US" altLang="zh-TW" dirty="0"/>
          </a:p>
        </p:txBody>
      </p:sp>
      <p:sp>
        <p:nvSpPr>
          <p:cNvPr id="13" name="矩形 4"/>
          <p:cNvSpPr>
            <a:spLocks noChangeArrowheads="1"/>
          </p:cNvSpPr>
          <p:nvPr/>
        </p:nvSpPr>
        <p:spPr bwMode="auto">
          <a:xfrm>
            <a:off x="378042" y="1108943"/>
            <a:ext cx="8586446" cy="265457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8580" tIns="34290" rIns="68580" bIns="34290">
            <a:spAutoFit/>
          </a:bodyPr>
          <a:lstStyle/>
          <a:p>
            <a:pPr lvl="0">
              <a:lnSpc>
                <a:spcPct val="150000"/>
              </a:lnSpc>
              <a:defRPr/>
            </a:pPr>
            <a:r>
              <a:rPr lang="en-US" altLang="zh-TW" sz="2800" dirty="0" smtClean="0">
                <a:solidFill>
                  <a:srgbClr val="1B3D55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+mn-lt"/>
              </a:rPr>
              <a:t>XPath</a:t>
            </a:r>
            <a:r>
              <a:rPr lang="zh-TW" altLang="en-US" sz="2800" dirty="0" smtClean="0">
                <a:solidFill>
                  <a:srgbClr val="1B3D55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+mn-lt"/>
              </a:rPr>
              <a:t>是一種用來尋找</a:t>
            </a:r>
            <a:r>
              <a:rPr lang="en-US" altLang="zh-TW" sz="2800" dirty="0" smtClean="0">
                <a:solidFill>
                  <a:srgbClr val="1B3D55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+mn-lt"/>
              </a:rPr>
              <a:t>XML</a:t>
            </a:r>
            <a:r>
              <a:rPr lang="zh-TW" altLang="en-US" sz="2800" dirty="0" smtClean="0">
                <a:solidFill>
                  <a:srgbClr val="1B3D55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+mn-lt"/>
              </a:rPr>
              <a:t>某個節點位置的查詢語言。</a:t>
            </a:r>
            <a:endParaRPr lang="en-US" altLang="zh-TW" sz="2800" dirty="0" smtClean="0">
              <a:solidFill>
                <a:srgbClr val="1B3D55"/>
              </a:solidFill>
              <a:latin typeface="Microsoft YaHei" panose="020B0503020204020204" pitchFamily="34" charset="-122"/>
              <a:ea typeface="Microsoft YaHei" panose="020B0503020204020204" pitchFamily="34" charset="-122"/>
              <a:sym typeface="+mn-lt"/>
            </a:endParaRPr>
          </a:p>
          <a:p>
            <a:pPr lvl="0">
              <a:lnSpc>
                <a:spcPct val="150000"/>
              </a:lnSpc>
              <a:defRPr/>
            </a:pPr>
            <a:r>
              <a:rPr lang="en-US" altLang="zh-TW" sz="2800" dirty="0" smtClean="0">
                <a:solidFill>
                  <a:srgbClr val="1B3D55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+mn-lt"/>
              </a:rPr>
              <a:t>XPath</a:t>
            </a:r>
            <a:r>
              <a:rPr lang="zh-TW" altLang="en-US" sz="2800" dirty="0" smtClean="0">
                <a:solidFill>
                  <a:srgbClr val="1B3D55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+mn-lt"/>
              </a:rPr>
              <a:t>總共包含七種節點</a:t>
            </a:r>
            <a:r>
              <a:rPr lang="en-US" altLang="zh-TW" sz="2800" dirty="0" smtClean="0">
                <a:solidFill>
                  <a:srgbClr val="1B3D55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+mn-lt"/>
              </a:rPr>
              <a:t>:</a:t>
            </a:r>
            <a:r>
              <a:rPr lang="zh-TW" altLang="en-US" sz="2800" dirty="0" smtClean="0">
                <a:solidFill>
                  <a:srgbClr val="1B3D55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+mn-lt"/>
              </a:rPr>
              <a:t> </a:t>
            </a:r>
            <a:r>
              <a:rPr lang="en-US" altLang="zh-TW" sz="2800" dirty="0">
                <a:solidFill>
                  <a:srgbClr val="1B3D55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+mn-lt"/>
              </a:rPr>
              <a:t>e</a:t>
            </a:r>
            <a:r>
              <a:rPr lang="fr-FR" altLang="zh-TW" sz="2800" dirty="0" smtClean="0">
                <a:solidFill>
                  <a:srgbClr val="1B3D55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+mn-lt"/>
              </a:rPr>
              <a:t>lement</a:t>
            </a:r>
            <a:r>
              <a:rPr lang="fr-FR" altLang="zh-TW" sz="2800" dirty="0">
                <a:solidFill>
                  <a:srgbClr val="1B3D55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+mn-lt"/>
              </a:rPr>
              <a:t>, </a:t>
            </a:r>
            <a:r>
              <a:rPr lang="en-US" altLang="zh-TW" sz="2800" dirty="0">
                <a:solidFill>
                  <a:srgbClr val="1B3D55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+mn-lt"/>
              </a:rPr>
              <a:t>a</a:t>
            </a:r>
            <a:r>
              <a:rPr lang="fr-FR" altLang="zh-TW" sz="2800" dirty="0" smtClean="0">
                <a:solidFill>
                  <a:srgbClr val="1B3D55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+mn-lt"/>
              </a:rPr>
              <a:t>ttribute</a:t>
            </a:r>
            <a:r>
              <a:rPr lang="fr-FR" altLang="zh-TW" sz="2800" dirty="0">
                <a:solidFill>
                  <a:srgbClr val="1B3D55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+mn-lt"/>
              </a:rPr>
              <a:t>, </a:t>
            </a:r>
            <a:r>
              <a:rPr lang="en-US" altLang="zh-TW" sz="2800" dirty="0">
                <a:solidFill>
                  <a:srgbClr val="1B3D55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+mn-lt"/>
              </a:rPr>
              <a:t>t</a:t>
            </a:r>
            <a:r>
              <a:rPr lang="fr-FR" altLang="zh-TW" sz="2800" dirty="0" smtClean="0">
                <a:solidFill>
                  <a:srgbClr val="1B3D55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+mn-lt"/>
              </a:rPr>
              <a:t>ext</a:t>
            </a:r>
            <a:r>
              <a:rPr lang="fr-FR" altLang="zh-TW" sz="2800" dirty="0">
                <a:solidFill>
                  <a:srgbClr val="1B3D55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+mn-lt"/>
              </a:rPr>
              <a:t>, </a:t>
            </a:r>
            <a:r>
              <a:rPr lang="fr-FR" altLang="zh-TW" sz="2800" dirty="0" smtClean="0">
                <a:solidFill>
                  <a:srgbClr val="1B3D55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+mn-lt"/>
              </a:rPr>
              <a:t>namespace</a:t>
            </a:r>
            <a:r>
              <a:rPr lang="fr-FR" altLang="zh-TW" sz="2800" dirty="0">
                <a:solidFill>
                  <a:srgbClr val="1B3D55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+mn-lt"/>
              </a:rPr>
              <a:t>, processing-instruction, comment, </a:t>
            </a:r>
            <a:r>
              <a:rPr lang="fr-FR" altLang="zh-TW" sz="2800" dirty="0" smtClean="0">
                <a:solidFill>
                  <a:srgbClr val="1B3D55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+mn-lt"/>
              </a:rPr>
              <a:t>document</a:t>
            </a:r>
            <a:r>
              <a:rPr lang="zh-TW" altLang="en-US" sz="2800" dirty="0" smtClean="0">
                <a:solidFill>
                  <a:srgbClr val="1B3D55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+mn-lt"/>
              </a:rPr>
              <a:t>。</a:t>
            </a:r>
            <a:endParaRPr lang="zh-TW" altLang="en-US" sz="2800" dirty="0">
              <a:solidFill>
                <a:srgbClr val="1B3D55"/>
              </a:solidFill>
              <a:latin typeface="Microsoft YaHei" panose="020B0503020204020204" pitchFamily="34" charset="-122"/>
              <a:ea typeface="Microsoft YaHei" panose="020B0503020204020204" pitchFamily="34" charset="-122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2113387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74334306-EEAE-4364-9E40-ADCCA29C368A}"/>
              </a:ext>
            </a:extLst>
          </p:cNvPr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94CD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3" name="矩形: 圆角 13">
            <a:extLst>
              <a:ext uri="{FF2B5EF4-FFF2-40B4-BE49-F238E27FC236}">
                <a16:creationId xmlns:a16="http://schemas.microsoft.com/office/drawing/2014/main" id="{ACC13CFE-1E07-42F0-9998-DE4F84F5ED54}"/>
              </a:ext>
            </a:extLst>
          </p:cNvPr>
          <p:cNvSpPr/>
          <p:nvPr/>
        </p:nvSpPr>
        <p:spPr>
          <a:xfrm>
            <a:off x="179512" y="226462"/>
            <a:ext cx="8784976" cy="4690575"/>
          </a:xfrm>
          <a:prstGeom prst="roundRect">
            <a:avLst>
              <a:gd name="adj" fmla="val 6072"/>
            </a:avLst>
          </a:prstGeom>
          <a:noFill/>
          <a:ln w="571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5" name="文本框 263"/>
          <p:cNvSpPr txBox="1"/>
          <p:nvPr/>
        </p:nvSpPr>
        <p:spPr>
          <a:xfrm>
            <a:off x="364369" y="340101"/>
            <a:ext cx="7272808" cy="769441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zh-CN"/>
            </a:defPPr>
            <a:lvl1pPr>
              <a:defRPr sz="4400" b="1" spc="300">
                <a:solidFill>
                  <a:srgbClr val="DD6144"/>
                </a:solidFill>
                <a:latin typeface="Agency FB" panose="020B0503020202020204" pitchFamily="34" charset="0"/>
                <a:ea typeface="微软雅黑" panose="020B0503020204020204" pitchFamily="34" charset="-122"/>
                <a:cs typeface="+mn-ea"/>
              </a:defRPr>
            </a:lvl1pPr>
          </a:lstStyle>
          <a:p>
            <a:pPr lvl="0"/>
            <a:r>
              <a:rPr lang="en-US" altLang="zh-TW" dirty="0" smtClean="0"/>
              <a:t>XPath</a:t>
            </a:r>
            <a:endParaRPr lang="en-US" altLang="zh-TW" dirty="0"/>
          </a:p>
        </p:txBody>
      </p:sp>
      <p:sp>
        <p:nvSpPr>
          <p:cNvPr id="13" name="矩形 12"/>
          <p:cNvSpPr/>
          <p:nvPr/>
        </p:nvSpPr>
        <p:spPr>
          <a:xfrm>
            <a:off x="4292036" y="2311310"/>
            <a:ext cx="1847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endParaRPr lang="zh-TW" altLang="en-US" dirty="0"/>
          </a:p>
        </p:txBody>
      </p:sp>
      <p:sp>
        <p:nvSpPr>
          <p:cNvPr id="26" name="矩形 25"/>
          <p:cNvSpPr/>
          <p:nvPr/>
        </p:nvSpPr>
        <p:spPr>
          <a:xfrm>
            <a:off x="1090397" y="4268183"/>
            <a:ext cx="1244278" cy="404442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TW" dirty="0">
                <a:solidFill>
                  <a:srgbClr val="1B3D55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+mn-lt"/>
              </a:rPr>
              <a:t>comment</a:t>
            </a:r>
            <a:endParaRPr lang="zh-TW" altLang="en-US" dirty="0"/>
          </a:p>
        </p:txBody>
      </p:sp>
      <p:pic>
        <p:nvPicPr>
          <p:cNvPr id="27" name="圖片 2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2445" y="1336004"/>
            <a:ext cx="7128792" cy="2716648"/>
          </a:xfrm>
          <a:prstGeom prst="rect">
            <a:avLst/>
          </a:prstGeom>
        </p:spPr>
      </p:pic>
      <p:sp>
        <p:nvSpPr>
          <p:cNvPr id="28" name="矩形 27"/>
          <p:cNvSpPr/>
          <p:nvPr/>
        </p:nvSpPr>
        <p:spPr>
          <a:xfrm>
            <a:off x="6300192" y="1601537"/>
            <a:ext cx="1451544" cy="404442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FR" altLang="zh-TW" dirty="0">
                <a:solidFill>
                  <a:srgbClr val="1B3D55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+mn-lt"/>
              </a:rPr>
              <a:t>namespace</a:t>
            </a:r>
            <a:endParaRPr lang="zh-TW" altLang="en-US" dirty="0"/>
          </a:p>
        </p:txBody>
      </p:sp>
      <p:sp>
        <p:nvSpPr>
          <p:cNvPr id="29" name="矩形 28"/>
          <p:cNvSpPr/>
          <p:nvPr/>
        </p:nvSpPr>
        <p:spPr>
          <a:xfrm>
            <a:off x="5564529" y="705099"/>
            <a:ext cx="2736304" cy="404442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FR" altLang="zh-TW" dirty="0">
                <a:solidFill>
                  <a:srgbClr val="1B3D55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+mn-lt"/>
              </a:rPr>
              <a:t>processing-instruction</a:t>
            </a:r>
            <a:endParaRPr lang="zh-TW" altLang="en-US" dirty="0"/>
          </a:p>
        </p:txBody>
      </p:sp>
      <p:sp>
        <p:nvSpPr>
          <p:cNvPr id="30" name="矩形 29"/>
          <p:cNvSpPr/>
          <p:nvPr/>
        </p:nvSpPr>
        <p:spPr>
          <a:xfrm>
            <a:off x="1522445" y="1398291"/>
            <a:ext cx="3564396" cy="24881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1" name="矩形 30"/>
          <p:cNvSpPr/>
          <p:nvPr/>
        </p:nvSpPr>
        <p:spPr>
          <a:xfrm>
            <a:off x="2101177" y="2034623"/>
            <a:ext cx="2733636" cy="25113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2" name="矩形 31"/>
          <p:cNvSpPr/>
          <p:nvPr/>
        </p:nvSpPr>
        <p:spPr>
          <a:xfrm>
            <a:off x="4999179" y="2271511"/>
            <a:ext cx="2499930" cy="236124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3" name="矩形 32"/>
          <p:cNvSpPr/>
          <p:nvPr/>
        </p:nvSpPr>
        <p:spPr>
          <a:xfrm>
            <a:off x="1524233" y="3647336"/>
            <a:ext cx="1438372" cy="21679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4" name="矩形 33"/>
          <p:cNvSpPr/>
          <p:nvPr/>
        </p:nvSpPr>
        <p:spPr>
          <a:xfrm>
            <a:off x="1726030" y="2506497"/>
            <a:ext cx="732519" cy="21679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5" name="矩形 34"/>
          <p:cNvSpPr/>
          <p:nvPr/>
        </p:nvSpPr>
        <p:spPr>
          <a:xfrm>
            <a:off x="2170517" y="2285132"/>
            <a:ext cx="1204775" cy="21679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4" name="矩形 13"/>
          <p:cNvSpPr/>
          <p:nvPr/>
        </p:nvSpPr>
        <p:spPr>
          <a:xfrm>
            <a:off x="294784" y="2478421"/>
            <a:ext cx="1075283" cy="404442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TW" dirty="0">
                <a:solidFill>
                  <a:srgbClr val="1B3D55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+mn-lt"/>
              </a:rPr>
              <a:t>e</a:t>
            </a:r>
            <a:r>
              <a:rPr lang="fr-FR" altLang="zh-TW" dirty="0">
                <a:solidFill>
                  <a:srgbClr val="1B3D55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+mn-lt"/>
              </a:rPr>
              <a:t>lement</a:t>
            </a:r>
            <a:endParaRPr lang="zh-TW" altLang="en-US" dirty="0"/>
          </a:p>
        </p:txBody>
      </p:sp>
      <p:sp>
        <p:nvSpPr>
          <p:cNvPr id="15" name="矩形 14"/>
          <p:cNvSpPr/>
          <p:nvPr/>
        </p:nvSpPr>
        <p:spPr>
          <a:xfrm>
            <a:off x="235841" y="1790550"/>
            <a:ext cx="1183720" cy="404442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TW" dirty="0">
                <a:solidFill>
                  <a:srgbClr val="1B3D55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+mn-lt"/>
              </a:rPr>
              <a:t>a</a:t>
            </a:r>
            <a:r>
              <a:rPr lang="fr-FR" altLang="zh-TW" dirty="0">
                <a:solidFill>
                  <a:srgbClr val="1B3D55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+mn-lt"/>
              </a:rPr>
              <a:t>ttribute</a:t>
            </a:r>
            <a:endParaRPr lang="zh-TW" altLang="en-US" dirty="0"/>
          </a:p>
        </p:txBody>
      </p:sp>
      <p:sp>
        <p:nvSpPr>
          <p:cNvPr id="16" name="矩形 15"/>
          <p:cNvSpPr/>
          <p:nvPr/>
        </p:nvSpPr>
        <p:spPr>
          <a:xfrm>
            <a:off x="3810331" y="4268183"/>
            <a:ext cx="666436" cy="404442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TW" dirty="0">
                <a:solidFill>
                  <a:srgbClr val="1B3D55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+mn-lt"/>
              </a:rPr>
              <a:t>t</a:t>
            </a:r>
            <a:r>
              <a:rPr lang="fr-FR" altLang="zh-TW" dirty="0">
                <a:solidFill>
                  <a:srgbClr val="1B3D55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+mn-lt"/>
              </a:rPr>
              <a:t>ext</a:t>
            </a:r>
            <a:endParaRPr lang="zh-TW" altLang="en-US" dirty="0"/>
          </a:p>
        </p:txBody>
      </p:sp>
      <p:cxnSp>
        <p:nvCxnSpPr>
          <p:cNvPr id="37" name="直線接點 36"/>
          <p:cNvCxnSpPr>
            <a:stCxn id="14" idx="3"/>
            <a:endCxn id="34" idx="1"/>
          </p:cNvCxnSpPr>
          <p:nvPr/>
        </p:nvCxnSpPr>
        <p:spPr>
          <a:xfrm flipV="1">
            <a:off x="1370067" y="2614893"/>
            <a:ext cx="355963" cy="65749"/>
          </a:xfrm>
          <a:prstGeom prst="line">
            <a:avLst/>
          </a:prstGeom>
          <a:ln w="28575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直線接點 37"/>
          <p:cNvCxnSpPr>
            <a:stCxn id="15" idx="3"/>
            <a:endCxn id="35" idx="1"/>
          </p:cNvCxnSpPr>
          <p:nvPr/>
        </p:nvCxnSpPr>
        <p:spPr>
          <a:xfrm>
            <a:off x="1419561" y="1992771"/>
            <a:ext cx="750956" cy="400757"/>
          </a:xfrm>
          <a:prstGeom prst="line">
            <a:avLst/>
          </a:prstGeom>
          <a:ln w="28575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直線接點 40"/>
          <p:cNvCxnSpPr>
            <a:stCxn id="26" idx="0"/>
            <a:endCxn id="33" idx="2"/>
          </p:cNvCxnSpPr>
          <p:nvPr/>
        </p:nvCxnSpPr>
        <p:spPr>
          <a:xfrm flipV="1">
            <a:off x="1712536" y="3864128"/>
            <a:ext cx="530883" cy="404055"/>
          </a:xfrm>
          <a:prstGeom prst="line">
            <a:avLst/>
          </a:prstGeom>
          <a:ln w="28575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直線接點 44"/>
          <p:cNvCxnSpPr>
            <a:stCxn id="16" idx="0"/>
            <a:endCxn id="32" idx="2"/>
          </p:cNvCxnSpPr>
          <p:nvPr/>
        </p:nvCxnSpPr>
        <p:spPr>
          <a:xfrm flipV="1">
            <a:off x="4143549" y="2507635"/>
            <a:ext cx="2105595" cy="1760548"/>
          </a:xfrm>
          <a:prstGeom prst="line">
            <a:avLst/>
          </a:prstGeom>
          <a:ln w="28575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直線接點 47"/>
          <p:cNvCxnSpPr>
            <a:stCxn id="31" idx="3"/>
            <a:endCxn id="28" idx="1"/>
          </p:cNvCxnSpPr>
          <p:nvPr/>
        </p:nvCxnSpPr>
        <p:spPr>
          <a:xfrm flipV="1">
            <a:off x="4834813" y="1803758"/>
            <a:ext cx="1465379" cy="356435"/>
          </a:xfrm>
          <a:prstGeom prst="line">
            <a:avLst/>
          </a:prstGeom>
          <a:ln w="28575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直線接點 50"/>
          <p:cNvCxnSpPr>
            <a:stCxn id="30" idx="3"/>
            <a:endCxn id="29" idx="1"/>
          </p:cNvCxnSpPr>
          <p:nvPr/>
        </p:nvCxnSpPr>
        <p:spPr>
          <a:xfrm flipV="1">
            <a:off x="5086841" y="907320"/>
            <a:ext cx="477688" cy="615379"/>
          </a:xfrm>
          <a:prstGeom prst="line">
            <a:avLst/>
          </a:prstGeom>
          <a:ln w="28575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337161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0">
        <p:fade/>
      </p:transition>
    </mc:Choice>
    <mc:Fallback xmlns="">
      <p:transition spd="med" advTm="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>
            <a:extLst>
              <a:ext uri="{FF2B5EF4-FFF2-40B4-BE49-F238E27FC236}">
                <a16:creationId xmlns:a16="http://schemas.microsoft.com/office/drawing/2014/main" id="{74334306-EEAE-4364-9E40-ADCCA29C368A}"/>
              </a:ext>
            </a:extLst>
          </p:cNvPr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94CD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4" name="矩形: 圆角 13">
            <a:extLst>
              <a:ext uri="{FF2B5EF4-FFF2-40B4-BE49-F238E27FC236}">
                <a16:creationId xmlns:a16="http://schemas.microsoft.com/office/drawing/2014/main" id="{ACC13CFE-1E07-42F0-9998-DE4F84F5ED54}"/>
              </a:ext>
            </a:extLst>
          </p:cNvPr>
          <p:cNvSpPr/>
          <p:nvPr/>
        </p:nvSpPr>
        <p:spPr>
          <a:xfrm>
            <a:off x="179512" y="226462"/>
            <a:ext cx="8784976" cy="4690575"/>
          </a:xfrm>
          <a:prstGeom prst="roundRect">
            <a:avLst>
              <a:gd name="adj" fmla="val 6072"/>
            </a:avLst>
          </a:prstGeom>
          <a:noFill/>
          <a:ln w="571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2" name="文本框 263"/>
          <p:cNvSpPr txBox="1"/>
          <p:nvPr/>
        </p:nvSpPr>
        <p:spPr>
          <a:xfrm>
            <a:off x="323528" y="275232"/>
            <a:ext cx="8928992" cy="646331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zh-CN"/>
            </a:defPPr>
            <a:lvl1pPr>
              <a:defRPr sz="4400" b="1" spc="300">
                <a:solidFill>
                  <a:srgbClr val="DD6144"/>
                </a:solidFill>
                <a:latin typeface="Agency FB" panose="020B0503020202020204" pitchFamily="34" charset="0"/>
                <a:ea typeface="微软雅黑" panose="020B0503020204020204" pitchFamily="34" charset="-122"/>
                <a:cs typeface="+mn-ea"/>
              </a:defRPr>
            </a:lvl1pPr>
          </a:lstStyle>
          <a:p>
            <a:pPr lvl="0"/>
            <a:r>
              <a:rPr lang="en-US" altLang="zh-TW" sz="3600" dirty="0" smtClean="0"/>
              <a:t>XPath</a:t>
            </a:r>
            <a:r>
              <a:rPr lang="zh-TW" altLang="en-US" sz="3600" dirty="0" smtClean="0"/>
              <a:t>教學</a:t>
            </a:r>
            <a:r>
              <a:rPr lang="en-US" altLang="zh-TW" sz="3600" dirty="0" smtClean="0"/>
              <a:t> (https</a:t>
            </a:r>
            <a:r>
              <a:rPr lang="en-US" altLang="zh-TW" sz="3600" dirty="0"/>
              <a:t>://</a:t>
            </a:r>
            <a:r>
              <a:rPr lang="en-US" altLang="zh-TW" sz="3600" dirty="0" smtClean="0"/>
              <a:t>ppt.cc/fqwATx)</a:t>
            </a:r>
            <a:endParaRPr lang="en-US" altLang="zh-TW" sz="3600" dirty="0"/>
          </a:p>
        </p:txBody>
      </p:sp>
      <p:sp>
        <p:nvSpPr>
          <p:cNvPr id="13" name="矩形 4"/>
          <p:cNvSpPr>
            <a:spLocks noChangeArrowheads="1"/>
          </p:cNvSpPr>
          <p:nvPr/>
        </p:nvSpPr>
        <p:spPr bwMode="auto">
          <a:xfrm>
            <a:off x="1106087" y="4382974"/>
            <a:ext cx="7200800" cy="55797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8580" tIns="34290" rIns="68580" bIns="34290">
            <a:spAutoFit/>
          </a:bodyPr>
          <a:lstStyle/>
          <a:p>
            <a:pPr lvl="0">
              <a:lnSpc>
                <a:spcPct val="150000"/>
              </a:lnSpc>
              <a:defRPr/>
            </a:pPr>
            <a:r>
              <a:rPr lang="zh-TW" altLang="en-US" sz="2400" dirty="0" smtClean="0">
                <a:solidFill>
                  <a:srgbClr val="1B3D55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+mn-lt"/>
              </a:rPr>
              <a:t>選取隨機一個網站進行測試</a:t>
            </a:r>
            <a:endParaRPr lang="zh-TW" altLang="en-US" sz="2400" dirty="0">
              <a:solidFill>
                <a:srgbClr val="1B3D55"/>
              </a:solidFill>
              <a:latin typeface="Microsoft YaHei" panose="020B0503020204020204" pitchFamily="34" charset="-122"/>
              <a:ea typeface="Microsoft YaHei" panose="020B0503020204020204" pitchFamily="34" charset="-122"/>
              <a:sym typeface="+mn-lt"/>
            </a:endParaRPr>
          </a:p>
        </p:txBody>
      </p:sp>
      <p:pic>
        <p:nvPicPr>
          <p:cNvPr id="3" name="圖片 2"/>
          <p:cNvPicPr>
            <a:picLocks noChangeAspect="1"/>
          </p:cNvPicPr>
          <p:nvPr/>
        </p:nvPicPr>
        <p:blipFill rotWithShape="1">
          <a:blip r:embed="rId3"/>
          <a:srcRect r="7001"/>
          <a:stretch/>
        </p:blipFill>
        <p:spPr>
          <a:xfrm>
            <a:off x="1116416" y="993539"/>
            <a:ext cx="6695944" cy="3502041"/>
          </a:xfrm>
          <a:prstGeom prst="rect">
            <a:avLst/>
          </a:prstGeom>
        </p:spPr>
      </p:pic>
      <p:pic>
        <p:nvPicPr>
          <p:cNvPr id="4" name="圖片 3"/>
          <p:cNvPicPr>
            <a:picLocks noChangeAspect="1"/>
          </p:cNvPicPr>
          <p:nvPr/>
        </p:nvPicPr>
        <p:blipFill rotWithShape="1">
          <a:blip r:embed="rId4"/>
          <a:srcRect l="-1" r="49995"/>
          <a:stretch/>
        </p:blipFill>
        <p:spPr>
          <a:xfrm>
            <a:off x="1686028" y="995187"/>
            <a:ext cx="6147165" cy="3457396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6369323" y="1203597"/>
            <a:ext cx="1371029" cy="504057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5" name="矩形 4"/>
          <p:cNvSpPr>
            <a:spLocks noChangeArrowheads="1"/>
          </p:cNvSpPr>
          <p:nvPr/>
        </p:nvSpPr>
        <p:spPr bwMode="auto">
          <a:xfrm>
            <a:off x="1116499" y="4394381"/>
            <a:ext cx="7200800" cy="55797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8580" tIns="34290" rIns="68580" bIns="34290">
            <a:spAutoFit/>
          </a:bodyPr>
          <a:lstStyle/>
          <a:p>
            <a:pPr lvl="0">
              <a:lnSpc>
                <a:spcPct val="150000"/>
              </a:lnSpc>
              <a:defRPr/>
            </a:pPr>
            <a:r>
              <a:rPr lang="zh-TW" altLang="en-US" sz="2400" dirty="0" smtClean="0">
                <a:solidFill>
                  <a:srgbClr val="1B3D55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+mn-lt"/>
              </a:rPr>
              <a:t>開啟擴充功能</a:t>
            </a:r>
            <a:endParaRPr lang="zh-TW" altLang="en-US" sz="2400" dirty="0">
              <a:solidFill>
                <a:srgbClr val="1B3D55"/>
              </a:solidFill>
              <a:latin typeface="Microsoft YaHei" panose="020B0503020204020204" pitchFamily="34" charset="-122"/>
              <a:ea typeface="Microsoft YaHei" panose="020B0503020204020204" pitchFamily="34" charset="-122"/>
              <a:sym typeface="+mn-lt"/>
            </a:endParaRPr>
          </a:p>
        </p:txBody>
      </p:sp>
      <p:pic>
        <p:nvPicPr>
          <p:cNvPr id="8" name="圖片 7"/>
          <p:cNvPicPr>
            <a:picLocks noChangeAspect="1"/>
          </p:cNvPicPr>
          <p:nvPr/>
        </p:nvPicPr>
        <p:blipFill rotWithShape="1">
          <a:blip r:embed="rId5"/>
          <a:srcRect r="50393"/>
          <a:stretch/>
        </p:blipFill>
        <p:spPr>
          <a:xfrm>
            <a:off x="1732728" y="997220"/>
            <a:ext cx="6100455" cy="3458743"/>
          </a:xfrm>
          <a:prstGeom prst="rect">
            <a:avLst/>
          </a:prstGeom>
        </p:spPr>
      </p:pic>
      <p:sp>
        <p:nvSpPr>
          <p:cNvPr id="16" name="矩形 15"/>
          <p:cNvSpPr/>
          <p:nvPr/>
        </p:nvSpPr>
        <p:spPr>
          <a:xfrm>
            <a:off x="1716946" y="1323659"/>
            <a:ext cx="6085331" cy="383995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7" name="矩形 4"/>
          <p:cNvSpPr>
            <a:spLocks noChangeArrowheads="1"/>
          </p:cNvSpPr>
          <p:nvPr/>
        </p:nvSpPr>
        <p:spPr bwMode="auto">
          <a:xfrm>
            <a:off x="1106087" y="4390283"/>
            <a:ext cx="7200800" cy="55797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8580" tIns="34290" rIns="68580" bIns="34290">
            <a:spAutoFit/>
          </a:bodyPr>
          <a:lstStyle/>
          <a:p>
            <a:pPr lvl="0">
              <a:lnSpc>
                <a:spcPct val="150000"/>
              </a:lnSpc>
              <a:defRPr/>
            </a:pPr>
            <a:r>
              <a:rPr lang="zh-TW" altLang="en-US" sz="2400" dirty="0" smtClean="0">
                <a:solidFill>
                  <a:srgbClr val="1B3D55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+mn-lt"/>
              </a:rPr>
              <a:t>開啟</a:t>
            </a:r>
            <a:r>
              <a:rPr lang="en-US" altLang="zh-TW" sz="2400" dirty="0" smtClean="0">
                <a:solidFill>
                  <a:srgbClr val="1B3D55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+mn-lt"/>
              </a:rPr>
              <a:t>XPath</a:t>
            </a:r>
            <a:r>
              <a:rPr lang="zh-TW" altLang="en-US" sz="2400" dirty="0" smtClean="0">
                <a:solidFill>
                  <a:srgbClr val="1B3D55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+mn-lt"/>
              </a:rPr>
              <a:t>的擴充功能版面</a:t>
            </a:r>
            <a:endParaRPr lang="zh-TW" altLang="en-US" sz="2400" dirty="0">
              <a:solidFill>
                <a:srgbClr val="1B3D55"/>
              </a:solidFill>
              <a:latin typeface="Microsoft YaHei" panose="020B0503020204020204" pitchFamily="34" charset="-122"/>
              <a:ea typeface="Microsoft YaHei" panose="020B0503020204020204" pitchFamily="34" charset="-122"/>
              <a:sym typeface="+mn-lt"/>
            </a:endParaRPr>
          </a:p>
        </p:txBody>
      </p:sp>
      <p:pic>
        <p:nvPicPr>
          <p:cNvPr id="9" name="圖片 8"/>
          <p:cNvPicPr>
            <a:picLocks noChangeAspect="1"/>
          </p:cNvPicPr>
          <p:nvPr/>
        </p:nvPicPr>
        <p:blipFill rotWithShape="1">
          <a:blip r:embed="rId6"/>
          <a:srcRect l="-1" r="50394"/>
          <a:stretch/>
        </p:blipFill>
        <p:spPr>
          <a:xfrm>
            <a:off x="1642610" y="993539"/>
            <a:ext cx="6190573" cy="3509837"/>
          </a:xfrm>
          <a:prstGeom prst="rect">
            <a:avLst/>
          </a:prstGeom>
        </p:spPr>
      </p:pic>
      <p:sp>
        <p:nvSpPr>
          <p:cNvPr id="18" name="矩形 4"/>
          <p:cNvSpPr>
            <a:spLocks noChangeArrowheads="1"/>
          </p:cNvSpPr>
          <p:nvPr/>
        </p:nvSpPr>
        <p:spPr bwMode="auto">
          <a:xfrm>
            <a:off x="1112976" y="4386628"/>
            <a:ext cx="7200800" cy="55797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8580" tIns="34290" rIns="68580" bIns="34290">
            <a:spAutoFit/>
          </a:bodyPr>
          <a:lstStyle/>
          <a:p>
            <a:pPr lvl="0">
              <a:lnSpc>
                <a:spcPct val="150000"/>
              </a:lnSpc>
              <a:defRPr/>
            </a:pPr>
            <a:r>
              <a:rPr lang="zh-TW" altLang="en-US" sz="2400" dirty="0" smtClean="0">
                <a:solidFill>
                  <a:srgbClr val="1B3D55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+mn-lt"/>
              </a:rPr>
              <a:t>按下</a:t>
            </a:r>
            <a:r>
              <a:rPr lang="en-US" altLang="zh-TW" sz="2400" dirty="0" smtClean="0">
                <a:solidFill>
                  <a:srgbClr val="1B3D55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+mn-lt"/>
              </a:rPr>
              <a:t>Shift</a:t>
            </a:r>
            <a:r>
              <a:rPr lang="zh-TW" altLang="en-US" sz="2400" dirty="0" smtClean="0">
                <a:solidFill>
                  <a:srgbClr val="1B3D55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+mn-lt"/>
              </a:rPr>
              <a:t>後，選取預瀏覽位置所呈現結果</a:t>
            </a:r>
            <a:endParaRPr lang="zh-TW" altLang="en-US" sz="2400" dirty="0">
              <a:solidFill>
                <a:srgbClr val="1B3D55"/>
              </a:solidFill>
              <a:latin typeface="Microsoft YaHei" panose="020B0503020204020204" pitchFamily="34" charset="-122"/>
              <a:ea typeface="Microsoft YaHei" panose="020B0503020204020204" pitchFamily="34" charset="-122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995922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5" grpId="0" animBg="1"/>
      <p:bldP spid="5" grpId="1" animBg="1"/>
      <p:bldP spid="15" grpId="0"/>
      <p:bldP spid="15" grpId="1"/>
      <p:bldP spid="16" grpId="0" animBg="1"/>
      <p:bldP spid="16" grpId="1" animBg="1"/>
      <p:bldP spid="17" grpId="0"/>
      <p:bldP spid="17" grpId="1"/>
      <p:bldP spid="18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>
            <a:extLst>
              <a:ext uri="{FF2B5EF4-FFF2-40B4-BE49-F238E27FC236}">
                <a16:creationId xmlns:a16="http://schemas.microsoft.com/office/drawing/2014/main" id="{74334306-EEAE-4364-9E40-ADCCA29C368A}"/>
              </a:ext>
            </a:extLst>
          </p:cNvPr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94CD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4" name="矩形: 圆角 13">
            <a:extLst>
              <a:ext uri="{FF2B5EF4-FFF2-40B4-BE49-F238E27FC236}">
                <a16:creationId xmlns:a16="http://schemas.microsoft.com/office/drawing/2014/main" id="{ACC13CFE-1E07-42F0-9998-DE4F84F5ED54}"/>
              </a:ext>
            </a:extLst>
          </p:cNvPr>
          <p:cNvSpPr/>
          <p:nvPr/>
        </p:nvSpPr>
        <p:spPr>
          <a:xfrm>
            <a:off x="179512" y="226462"/>
            <a:ext cx="8784976" cy="4690575"/>
          </a:xfrm>
          <a:prstGeom prst="roundRect">
            <a:avLst>
              <a:gd name="adj" fmla="val 6072"/>
            </a:avLst>
          </a:prstGeom>
          <a:noFill/>
          <a:ln w="571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2" name="文本框 263"/>
          <p:cNvSpPr txBox="1"/>
          <p:nvPr/>
        </p:nvSpPr>
        <p:spPr>
          <a:xfrm>
            <a:off x="323528" y="321481"/>
            <a:ext cx="8640960" cy="646331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zh-CN"/>
            </a:defPPr>
            <a:lvl1pPr>
              <a:defRPr sz="4400" b="1" spc="300">
                <a:solidFill>
                  <a:srgbClr val="DD6144"/>
                </a:solidFill>
                <a:latin typeface="Agency FB" panose="020B0503020202020204" pitchFamily="34" charset="0"/>
                <a:ea typeface="微软雅黑" panose="020B0503020204020204" pitchFamily="34" charset="-122"/>
                <a:cs typeface="+mn-ea"/>
              </a:defRPr>
            </a:lvl1pPr>
          </a:lstStyle>
          <a:p>
            <a:pPr lvl="0"/>
            <a:r>
              <a:rPr lang="zh-TW" altLang="en-US" sz="3600" dirty="0" smtClean="0"/>
              <a:t>範例程式</a:t>
            </a:r>
            <a:r>
              <a:rPr lang="en-US" altLang="zh-TW" sz="3600" dirty="0" smtClean="0"/>
              <a:t>-</a:t>
            </a:r>
            <a:r>
              <a:rPr lang="zh-TW" altLang="en-US" sz="3600" dirty="0"/>
              <a:t>使用</a:t>
            </a:r>
            <a:r>
              <a:rPr lang="en-US" altLang="zh-TW" sz="3600" dirty="0" err="1" smtClean="0"/>
              <a:t>Geckodriver</a:t>
            </a:r>
            <a:r>
              <a:rPr lang="en-US" altLang="zh-TW" sz="3600" dirty="0" smtClean="0"/>
              <a:t>(</a:t>
            </a:r>
            <a:r>
              <a:rPr lang="zh-TW" altLang="en-US" sz="3600" dirty="0" smtClean="0"/>
              <a:t>點選方法</a:t>
            </a:r>
            <a:r>
              <a:rPr lang="en-US" altLang="zh-TW" sz="3600" dirty="0" smtClean="0"/>
              <a:t>)</a:t>
            </a:r>
            <a:endParaRPr lang="zh-TW" altLang="en-US" sz="3600" dirty="0"/>
          </a:p>
        </p:txBody>
      </p:sp>
      <p:pic>
        <p:nvPicPr>
          <p:cNvPr id="2" name="圖片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19672" y="1062831"/>
            <a:ext cx="5724128" cy="36438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78342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>
            <a:extLst>
              <a:ext uri="{FF2B5EF4-FFF2-40B4-BE49-F238E27FC236}">
                <a16:creationId xmlns:a16="http://schemas.microsoft.com/office/drawing/2014/main" id="{74334306-EEAE-4364-9E40-ADCCA29C368A}"/>
              </a:ext>
            </a:extLst>
          </p:cNvPr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94CD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4" name="矩形: 圆角 13">
            <a:extLst>
              <a:ext uri="{FF2B5EF4-FFF2-40B4-BE49-F238E27FC236}">
                <a16:creationId xmlns:a16="http://schemas.microsoft.com/office/drawing/2014/main" id="{ACC13CFE-1E07-42F0-9998-DE4F84F5ED54}"/>
              </a:ext>
            </a:extLst>
          </p:cNvPr>
          <p:cNvSpPr/>
          <p:nvPr/>
        </p:nvSpPr>
        <p:spPr>
          <a:xfrm>
            <a:off x="179512" y="226462"/>
            <a:ext cx="8784976" cy="4690575"/>
          </a:xfrm>
          <a:prstGeom prst="roundRect">
            <a:avLst>
              <a:gd name="adj" fmla="val 6072"/>
            </a:avLst>
          </a:prstGeom>
          <a:noFill/>
          <a:ln w="571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pitchFamily="34" charset="-122"/>
              <a:cs typeface="+mn-cs"/>
            </a:endParaRPr>
          </a:p>
        </p:txBody>
      </p:sp>
      <p:pic>
        <p:nvPicPr>
          <p:cNvPr id="6" name="圖片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5536" y="1419622"/>
            <a:ext cx="8421115" cy="2160240"/>
          </a:xfrm>
          <a:prstGeom prst="rect">
            <a:avLst/>
          </a:prstGeom>
        </p:spPr>
      </p:pic>
      <p:sp>
        <p:nvSpPr>
          <p:cNvPr id="7" name="文本框 263"/>
          <p:cNvSpPr txBox="1"/>
          <p:nvPr/>
        </p:nvSpPr>
        <p:spPr>
          <a:xfrm>
            <a:off x="323528" y="321481"/>
            <a:ext cx="8640960" cy="646331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zh-CN"/>
            </a:defPPr>
            <a:lvl1pPr>
              <a:defRPr sz="4400" b="1" spc="300">
                <a:solidFill>
                  <a:srgbClr val="DD6144"/>
                </a:solidFill>
                <a:latin typeface="Agency FB" panose="020B0503020202020204" pitchFamily="34" charset="0"/>
                <a:ea typeface="微软雅黑" panose="020B0503020204020204" pitchFamily="34" charset="-122"/>
                <a:cs typeface="+mn-ea"/>
              </a:defRPr>
            </a:lvl1pPr>
          </a:lstStyle>
          <a:p>
            <a:pPr lvl="0"/>
            <a:r>
              <a:rPr lang="zh-TW" altLang="en-US" sz="3600" dirty="0" smtClean="0"/>
              <a:t>範例程式</a:t>
            </a:r>
            <a:r>
              <a:rPr lang="en-US" altLang="zh-TW" sz="3600" dirty="0" smtClean="0"/>
              <a:t>-</a:t>
            </a:r>
            <a:r>
              <a:rPr lang="zh-TW" altLang="en-US" sz="3600" dirty="0"/>
              <a:t>使用</a:t>
            </a:r>
            <a:r>
              <a:rPr lang="en-US" altLang="zh-TW" sz="3600" dirty="0" err="1" smtClean="0"/>
              <a:t>Geckodriver</a:t>
            </a:r>
            <a:r>
              <a:rPr lang="en-US" altLang="zh-TW" sz="3600" dirty="0" smtClean="0"/>
              <a:t>(XPath</a:t>
            </a:r>
            <a:r>
              <a:rPr lang="zh-TW" altLang="en-US" sz="3600" dirty="0" smtClean="0"/>
              <a:t>方法</a:t>
            </a:r>
            <a:r>
              <a:rPr lang="en-US" altLang="zh-TW" sz="3600" dirty="0" smtClean="0"/>
              <a:t>)</a:t>
            </a:r>
            <a:endParaRPr lang="zh-TW" altLang="en-US" sz="3600" dirty="0"/>
          </a:p>
        </p:txBody>
      </p:sp>
      <p:sp>
        <p:nvSpPr>
          <p:cNvPr id="2" name="矩形 1"/>
          <p:cNvSpPr/>
          <p:nvPr/>
        </p:nvSpPr>
        <p:spPr>
          <a:xfrm>
            <a:off x="755576" y="1779662"/>
            <a:ext cx="5040560" cy="36004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9" name="矩形 8"/>
          <p:cNvSpPr/>
          <p:nvPr/>
        </p:nvSpPr>
        <p:spPr>
          <a:xfrm>
            <a:off x="748898" y="2258152"/>
            <a:ext cx="7943970" cy="216024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108621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>
            <a:extLst>
              <a:ext uri="{FF2B5EF4-FFF2-40B4-BE49-F238E27FC236}">
                <a16:creationId xmlns:a16="http://schemas.microsoft.com/office/drawing/2014/main" id="{74334306-EEAE-4364-9E40-ADCCA29C368A}"/>
              </a:ext>
            </a:extLst>
          </p:cNvPr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94CD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4" name="矩形: 圆角 13">
            <a:extLst>
              <a:ext uri="{FF2B5EF4-FFF2-40B4-BE49-F238E27FC236}">
                <a16:creationId xmlns:a16="http://schemas.microsoft.com/office/drawing/2014/main" id="{ACC13CFE-1E07-42F0-9998-DE4F84F5ED54}"/>
              </a:ext>
            </a:extLst>
          </p:cNvPr>
          <p:cNvSpPr/>
          <p:nvPr/>
        </p:nvSpPr>
        <p:spPr>
          <a:xfrm>
            <a:off x="179512" y="226462"/>
            <a:ext cx="8784976" cy="4690575"/>
          </a:xfrm>
          <a:prstGeom prst="roundRect">
            <a:avLst>
              <a:gd name="adj" fmla="val 6072"/>
            </a:avLst>
          </a:prstGeom>
          <a:noFill/>
          <a:ln w="571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2" name="文本框 263"/>
          <p:cNvSpPr txBox="1"/>
          <p:nvPr/>
        </p:nvSpPr>
        <p:spPr>
          <a:xfrm>
            <a:off x="539552" y="306158"/>
            <a:ext cx="7272808" cy="769441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zh-CN"/>
            </a:defPPr>
            <a:lvl1pPr>
              <a:defRPr sz="4400" b="1" spc="300">
                <a:solidFill>
                  <a:srgbClr val="DD6144"/>
                </a:solidFill>
                <a:latin typeface="Agency FB" panose="020B0503020202020204" pitchFamily="34" charset="0"/>
                <a:ea typeface="微软雅黑" panose="020B0503020204020204" pitchFamily="34" charset="-122"/>
                <a:cs typeface="+mn-ea"/>
              </a:defRPr>
            </a:lvl1pPr>
          </a:lstStyle>
          <a:p>
            <a:pPr lvl="0"/>
            <a:r>
              <a:rPr lang="zh-TW" altLang="en-US" dirty="0"/>
              <a:t>結果</a:t>
            </a:r>
          </a:p>
        </p:txBody>
      </p:sp>
      <p:pic>
        <p:nvPicPr>
          <p:cNvPr id="6" name="圖片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03848" y="535282"/>
            <a:ext cx="5400599" cy="40729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51031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6" name="组合 135"/>
          <p:cNvGrpSpPr/>
          <p:nvPr/>
        </p:nvGrpSpPr>
        <p:grpSpPr>
          <a:xfrm rot="10800000" flipH="1">
            <a:off x="208202" y="522991"/>
            <a:ext cx="8756286" cy="4445964"/>
            <a:chOff x="850264" y="1552754"/>
            <a:chExt cx="10491473" cy="4877076"/>
          </a:xfrm>
          <a:noFill/>
        </p:grpSpPr>
        <p:grpSp>
          <p:nvGrpSpPr>
            <p:cNvPr id="131" name="组合 134"/>
            <p:cNvGrpSpPr/>
            <p:nvPr/>
          </p:nvGrpSpPr>
          <p:grpSpPr>
            <a:xfrm>
              <a:off x="850264" y="1552754"/>
              <a:ext cx="10491473" cy="4877076"/>
              <a:chOff x="850264" y="1552754"/>
              <a:chExt cx="10491473" cy="4877076"/>
            </a:xfrm>
            <a:grpFill/>
          </p:grpSpPr>
          <p:sp>
            <p:nvSpPr>
              <p:cNvPr id="139" name="任意多边形 1"/>
              <p:cNvSpPr/>
              <p:nvPr/>
            </p:nvSpPr>
            <p:spPr>
              <a:xfrm>
                <a:off x="850264" y="1552754"/>
                <a:ext cx="10491473" cy="4877076"/>
              </a:xfrm>
              <a:custGeom>
                <a:avLst/>
                <a:gdLst>
                  <a:gd name="connsiteX0" fmla="*/ 7831355 w 10491473"/>
                  <a:gd name="connsiteY0" fmla="*/ 0 h 4877076"/>
                  <a:gd name="connsiteX1" fmla="*/ 9266735 w 10491473"/>
                  <a:gd name="connsiteY1" fmla="*/ 0 h 4877076"/>
                  <a:gd name="connsiteX2" fmla="*/ 9506378 w 10491473"/>
                  <a:gd name="connsiteY2" fmla="*/ 273194 h 4877076"/>
                  <a:gd name="connsiteX3" fmla="*/ 9724144 w 10491473"/>
                  <a:gd name="connsiteY3" fmla="*/ 273194 h 4877076"/>
                  <a:gd name="connsiteX4" fmla="*/ 10491473 w 10491473"/>
                  <a:gd name="connsiteY4" fmla="*/ 1040523 h 4877076"/>
                  <a:gd name="connsiteX5" fmla="*/ 10491473 w 10491473"/>
                  <a:gd name="connsiteY5" fmla="*/ 4877076 h 4877076"/>
                  <a:gd name="connsiteX6" fmla="*/ 10083708 w 10491473"/>
                  <a:gd name="connsiteY6" fmla="*/ 4877076 h 4877076"/>
                  <a:gd name="connsiteX7" fmla="*/ 9976858 w 10491473"/>
                  <a:gd name="connsiteY7" fmla="*/ 4718650 h 4877076"/>
                  <a:gd name="connsiteX8" fmla="*/ 9017366 w 10491473"/>
                  <a:gd name="connsiteY8" fmla="*/ 4718650 h 4877076"/>
                  <a:gd name="connsiteX9" fmla="*/ 8910516 w 10491473"/>
                  <a:gd name="connsiteY9" fmla="*/ 4877076 h 4877076"/>
                  <a:gd name="connsiteX10" fmla="*/ 767329 w 10491473"/>
                  <a:gd name="connsiteY10" fmla="*/ 4877076 h 4877076"/>
                  <a:gd name="connsiteX11" fmla="*/ 0 w 10491473"/>
                  <a:gd name="connsiteY11" fmla="*/ 4109747 h 4877076"/>
                  <a:gd name="connsiteX12" fmla="*/ 0 w 10491473"/>
                  <a:gd name="connsiteY12" fmla="*/ 3233529 h 4877076"/>
                  <a:gd name="connsiteX13" fmla="*/ 177598 w 10491473"/>
                  <a:gd name="connsiteY13" fmla="*/ 3068263 h 4877076"/>
                  <a:gd name="connsiteX14" fmla="*/ 177598 w 10491473"/>
                  <a:gd name="connsiteY14" fmla="*/ 2401062 h 4877076"/>
                  <a:gd name="connsiteX15" fmla="*/ 0 w 10491473"/>
                  <a:gd name="connsiteY15" fmla="*/ 2235796 h 4877076"/>
                  <a:gd name="connsiteX16" fmla="*/ 0 w 10491473"/>
                  <a:gd name="connsiteY16" fmla="*/ 273194 h 4877076"/>
                  <a:gd name="connsiteX17" fmla="*/ 433369 w 10491473"/>
                  <a:gd name="connsiteY17" fmla="*/ 273194 h 4877076"/>
                  <a:gd name="connsiteX18" fmla="*/ 673292 w 10491473"/>
                  <a:gd name="connsiteY18" fmla="*/ 1376 h 4877076"/>
                  <a:gd name="connsiteX19" fmla="*/ 2113993 w 10491473"/>
                  <a:gd name="connsiteY19" fmla="*/ 1376 h 4877076"/>
                  <a:gd name="connsiteX20" fmla="*/ 2353916 w 10491473"/>
                  <a:gd name="connsiteY20" fmla="*/ 273194 h 4877076"/>
                  <a:gd name="connsiteX21" fmla="*/ 7591712 w 10491473"/>
                  <a:gd name="connsiteY21" fmla="*/ 273194 h 48770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10491473" h="4877076">
                    <a:moveTo>
                      <a:pt x="7831355" y="0"/>
                    </a:moveTo>
                    <a:lnTo>
                      <a:pt x="9266735" y="0"/>
                    </a:lnTo>
                    <a:lnTo>
                      <a:pt x="9506378" y="273194"/>
                    </a:lnTo>
                    <a:lnTo>
                      <a:pt x="9724144" y="273194"/>
                    </a:lnTo>
                    <a:lnTo>
                      <a:pt x="10491473" y="1040523"/>
                    </a:lnTo>
                    <a:lnTo>
                      <a:pt x="10491473" y="4877076"/>
                    </a:lnTo>
                    <a:lnTo>
                      <a:pt x="10083708" y="4877076"/>
                    </a:lnTo>
                    <a:lnTo>
                      <a:pt x="9976858" y="4718650"/>
                    </a:lnTo>
                    <a:lnTo>
                      <a:pt x="9017366" y="4718650"/>
                    </a:lnTo>
                    <a:lnTo>
                      <a:pt x="8910516" y="4877076"/>
                    </a:lnTo>
                    <a:lnTo>
                      <a:pt x="767329" y="4877076"/>
                    </a:lnTo>
                    <a:lnTo>
                      <a:pt x="0" y="4109747"/>
                    </a:lnTo>
                    <a:lnTo>
                      <a:pt x="0" y="3233529"/>
                    </a:lnTo>
                    <a:lnTo>
                      <a:pt x="177598" y="3068263"/>
                    </a:lnTo>
                    <a:lnTo>
                      <a:pt x="177598" y="2401062"/>
                    </a:lnTo>
                    <a:lnTo>
                      <a:pt x="0" y="2235796"/>
                    </a:lnTo>
                    <a:lnTo>
                      <a:pt x="0" y="273194"/>
                    </a:lnTo>
                    <a:lnTo>
                      <a:pt x="433369" y="273194"/>
                    </a:lnTo>
                    <a:lnTo>
                      <a:pt x="673292" y="1376"/>
                    </a:lnTo>
                    <a:lnTo>
                      <a:pt x="2113993" y="1376"/>
                    </a:lnTo>
                    <a:lnTo>
                      <a:pt x="2353916" y="273194"/>
                    </a:lnTo>
                    <a:lnTo>
                      <a:pt x="7591712" y="273194"/>
                    </a:lnTo>
                    <a:close/>
                  </a:path>
                </a:pathLst>
              </a:custGeom>
              <a:grpFill/>
              <a:ln/>
            </p:spPr>
            <p:style>
              <a:lnRef idx="2">
                <a:schemeClr val="accent2"/>
              </a:lnRef>
              <a:fillRef idx="1">
                <a:schemeClr val="lt1"/>
              </a:fillRef>
              <a:effectRef idx="0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20204" pitchFamily="34" charset="0"/>
                  <a:ea typeface="微軟正黑體" panose="020B0604030504040204" pitchFamily="34" charset="-120"/>
                  <a:cs typeface="+mn-cs"/>
                </a:endParaRPr>
              </a:p>
            </p:txBody>
          </p:sp>
          <p:grpSp>
            <p:nvGrpSpPr>
              <p:cNvPr id="140" name="组合 133"/>
              <p:cNvGrpSpPr/>
              <p:nvPr/>
            </p:nvGrpSpPr>
            <p:grpSpPr>
              <a:xfrm flipH="1">
                <a:off x="8703444" y="1553441"/>
                <a:ext cx="1573211" cy="303301"/>
                <a:chOff x="8522049" y="1552754"/>
                <a:chExt cx="1547284" cy="303301"/>
              </a:xfrm>
              <a:grpFill/>
            </p:grpSpPr>
            <p:sp>
              <p:nvSpPr>
                <p:cNvPr id="141" name="平行四边形 2"/>
                <p:cNvSpPr/>
                <p:nvPr/>
              </p:nvSpPr>
              <p:spPr>
                <a:xfrm>
                  <a:off x="9478425" y="1552754"/>
                  <a:ext cx="590908" cy="303301"/>
                </a:xfrm>
                <a:prstGeom prst="parallelogram">
                  <a:avLst>
                    <a:gd name="adj" fmla="val 87809"/>
                  </a:avLst>
                </a:prstGeom>
                <a:grpFill/>
                <a:ln/>
              </p:spPr>
              <p:style>
                <a:lnRef idx="2">
                  <a:schemeClr val="accent2"/>
                </a:lnRef>
                <a:fillRef idx="1">
                  <a:schemeClr val="lt1"/>
                </a:fillRef>
                <a:effectRef idx="0">
                  <a:schemeClr val="accent2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zh-CN" altLang="en-US" sz="1800" b="0" i="0" u="none" strike="noStrike" kern="1200" cap="none" spc="0" normalizeH="0" noProof="0">
                    <a:ln>
                      <a:noFill/>
                    </a:ln>
                    <a:solidFill>
                      <a:srgbClr val="6AE7FF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微軟正黑體" panose="020B0604030504040204" pitchFamily="34" charset="-120"/>
                    <a:cs typeface="+mn-cs"/>
                  </a:endParaRPr>
                </a:p>
              </p:txBody>
            </p:sp>
            <p:sp>
              <p:nvSpPr>
                <p:cNvPr id="142" name="平行四边形 125"/>
                <p:cNvSpPr/>
                <p:nvPr/>
              </p:nvSpPr>
              <p:spPr>
                <a:xfrm>
                  <a:off x="9006937" y="1552754"/>
                  <a:ext cx="590908" cy="303301"/>
                </a:xfrm>
                <a:prstGeom prst="parallelogram">
                  <a:avLst>
                    <a:gd name="adj" fmla="val 87809"/>
                  </a:avLst>
                </a:prstGeom>
                <a:grpFill/>
                <a:ln/>
              </p:spPr>
              <p:style>
                <a:lnRef idx="2">
                  <a:schemeClr val="accent2"/>
                </a:lnRef>
                <a:fillRef idx="1">
                  <a:schemeClr val="lt1"/>
                </a:fillRef>
                <a:effectRef idx="0">
                  <a:schemeClr val="accent2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zh-CN" altLang="en-US" sz="1800" b="0" i="0" u="none" strike="noStrike" kern="1200" cap="none" spc="0" normalizeH="0" noProof="0">
                    <a:ln>
                      <a:noFill/>
                    </a:ln>
                    <a:solidFill>
                      <a:srgbClr val="6AE7FF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微軟正黑體" panose="020B0604030504040204" pitchFamily="34" charset="-120"/>
                    <a:cs typeface="+mn-cs"/>
                  </a:endParaRPr>
                </a:p>
              </p:txBody>
            </p:sp>
            <p:sp>
              <p:nvSpPr>
                <p:cNvPr id="143" name="平行四边形 126"/>
                <p:cNvSpPr/>
                <p:nvPr/>
              </p:nvSpPr>
              <p:spPr>
                <a:xfrm>
                  <a:off x="8522049" y="1552754"/>
                  <a:ext cx="590908" cy="303301"/>
                </a:xfrm>
                <a:prstGeom prst="parallelogram">
                  <a:avLst>
                    <a:gd name="adj" fmla="val 87809"/>
                  </a:avLst>
                </a:prstGeom>
                <a:grpFill/>
                <a:ln/>
              </p:spPr>
              <p:style>
                <a:lnRef idx="2">
                  <a:schemeClr val="accent2"/>
                </a:lnRef>
                <a:fillRef idx="1">
                  <a:schemeClr val="lt1"/>
                </a:fillRef>
                <a:effectRef idx="0">
                  <a:schemeClr val="accent2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zh-CN" altLang="en-US" sz="1800" b="0" i="0" u="none" strike="noStrike" kern="1200" cap="none" spc="0" normalizeH="0" noProof="0">
                    <a:ln>
                      <a:noFill/>
                    </a:ln>
                    <a:solidFill>
                      <a:srgbClr val="6AE7FF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微軟正黑體" panose="020B0604030504040204" pitchFamily="34" charset="-120"/>
                    <a:cs typeface="+mn-cs"/>
                  </a:endParaRPr>
                </a:p>
              </p:txBody>
            </p:sp>
          </p:grpSp>
        </p:grpSp>
        <p:sp>
          <p:nvSpPr>
            <p:cNvPr id="132" name="平行四边形 117"/>
            <p:cNvSpPr/>
            <p:nvPr/>
          </p:nvSpPr>
          <p:spPr>
            <a:xfrm>
              <a:off x="1376073" y="1554130"/>
              <a:ext cx="590908" cy="301925"/>
            </a:xfrm>
            <a:prstGeom prst="parallelogram">
              <a:avLst>
                <a:gd name="adj" fmla="val 87857"/>
              </a:avLst>
            </a:prstGeom>
            <a:grpFill/>
            <a:ln/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noProof="0">
                <a:ln>
                  <a:noFill/>
                </a:ln>
                <a:solidFill>
                  <a:srgbClr val="6AE7FF"/>
                </a:solidFill>
                <a:effectLst/>
                <a:uLnTx/>
                <a:uFillTx/>
                <a:latin typeface="Arial" panose="020B0604020202020204" pitchFamily="34" charset="0"/>
                <a:ea typeface="微軟正黑體" panose="020B0604030504040204" pitchFamily="34" charset="-120"/>
                <a:cs typeface="+mn-cs"/>
              </a:endParaRPr>
            </a:p>
          </p:txBody>
        </p:sp>
        <p:sp>
          <p:nvSpPr>
            <p:cNvPr id="137" name="平行四边形 118"/>
            <p:cNvSpPr/>
            <p:nvPr/>
          </p:nvSpPr>
          <p:spPr>
            <a:xfrm>
              <a:off x="1860961" y="1555506"/>
              <a:ext cx="590908" cy="301925"/>
            </a:xfrm>
            <a:prstGeom prst="parallelogram">
              <a:avLst>
                <a:gd name="adj" fmla="val 87857"/>
              </a:avLst>
            </a:prstGeom>
            <a:grpFill/>
            <a:ln/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noProof="0">
                <a:ln>
                  <a:noFill/>
                </a:ln>
                <a:solidFill>
                  <a:srgbClr val="6AE7FF"/>
                </a:solidFill>
                <a:effectLst/>
                <a:uLnTx/>
                <a:uFillTx/>
                <a:latin typeface="Arial" panose="020B0604020202020204" pitchFamily="34" charset="0"/>
                <a:ea typeface="微軟正黑體" panose="020B0604030504040204" pitchFamily="34" charset="-120"/>
                <a:cs typeface="+mn-cs"/>
              </a:endParaRPr>
            </a:p>
          </p:txBody>
        </p:sp>
        <p:sp>
          <p:nvSpPr>
            <p:cNvPr id="138" name="平行四边形 119"/>
            <p:cNvSpPr/>
            <p:nvPr/>
          </p:nvSpPr>
          <p:spPr>
            <a:xfrm>
              <a:off x="2332449" y="1554130"/>
              <a:ext cx="590908" cy="301925"/>
            </a:xfrm>
            <a:prstGeom prst="parallelogram">
              <a:avLst>
                <a:gd name="adj" fmla="val 87857"/>
              </a:avLst>
            </a:prstGeom>
            <a:grpFill/>
            <a:ln/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noProof="0">
                <a:ln>
                  <a:noFill/>
                </a:ln>
                <a:solidFill>
                  <a:srgbClr val="6AE7FF"/>
                </a:solidFill>
                <a:effectLst/>
                <a:uLnTx/>
                <a:uFillTx/>
                <a:latin typeface="Arial" panose="020B0604020202020204" pitchFamily="34" charset="0"/>
                <a:ea typeface="微軟正黑體" panose="020B0604030504040204" pitchFamily="34" charset="-120"/>
                <a:cs typeface="+mn-cs"/>
              </a:endParaRPr>
            </a:p>
          </p:txBody>
        </p:sp>
      </p:grpSp>
      <p:grpSp>
        <p:nvGrpSpPr>
          <p:cNvPr id="144" name="组合 5"/>
          <p:cNvGrpSpPr/>
          <p:nvPr/>
        </p:nvGrpSpPr>
        <p:grpSpPr>
          <a:xfrm>
            <a:off x="225812" y="201902"/>
            <a:ext cx="4598035" cy="262255"/>
            <a:chOff x="611" y="1760"/>
            <a:chExt cx="7241" cy="413"/>
          </a:xfrm>
          <a:solidFill>
            <a:srgbClr val="6AE7FF"/>
          </a:solidFill>
        </p:grpSpPr>
        <p:sp>
          <p:nvSpPr>
            <p:cNvPr id="145" name="矩形 144"/>
            <p:cNvSpPr/>
            <p:nvPr/>
          </p:nvSpPr>
          <p:spPr>
            <a:xfrm>
              <a:off x="5477" y="1760"/>
              <a:ext cx="2059" cy="171"/>
            </a:xfrm>
            <a:prstGeom prst="rect">
              <a:avLst/>
            </a:prstGeom>
            <a:ln/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ea typeface="微軟正黑體" panose="020B0604030504040204" pitchFamily="34" charset="-120"/>
                <a:cs typeface="+mn-cs"/>
              </a:endParaRPr>
            </a:p>
          </p:txBody>
        </p:sp>
        <p:sp>
          <p:nvSpPr>
            <p:cNvPr id="146" name="平行四边形 4"/>
            <p:cNvSpPr/>
            <p:nvPr/>
          </p:nvSpPr>
          <p:spPr>
            <a:xfrm>
              <a:off x="611" y="1996"/>
              <a:ext cx="5169" cy="72"/>
            </a:xfrm>
            <a:prstGeom prst="parallelogram">
              <a:avLst>
                <a:gd name="adj" fmla="val 317559"/>
              </a:avLst>
            </a:prstGeom>
            <a:ln/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ea typeface="微軟正黑體" panose="020B0604030504040204" pitchFamily="34" charset="-120"/>
                <a:cs typeface="+mn-cs"/>
              </a:endParaRPr>
            </a:p>
          </p:txBody>
        </p:sp>
        <p:sp>
          <p:nvSpPr>
            <p:cNvPr id="147" name="椭圆 47"/>
            <p:cNvSpPr/>
            <p:nvPr/>
          </p:nvSpPr>
          <p:spPr>
            <a:xfrm>
              <a:off x="6279" y="1984"/>
              <a:ext cx="168" cy="168"/>
            </a:xfrm>
            <a:prstGeom prst="ellipse">
              <a:avLst/>
            </a:prstGeom>
            <a:ln/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ea typeface="微軟正黑體" panose="020B0604030504040204" pitchFamily="34" charset="-120"/>
                <a:cs typeface="+mn-cs"/>
              </a:endParaRPr>
            </a:p>
          </p:txBody>
        </p:sp>
        <p:sp>
          <p:nvSpPr>
            <p:cNvPr id="148" name="椭圆 48"/>
            <p:cNvSpPr/>
            <p:nvPr/>
          </p:nvSpPr>
          <p:spPr>
            <a:xfrm>
              <a:off x="6548" y="1984"/>
              <a:ext cx="168" cy="168"/>
            </a:xfrm>
            <a:prstGeom prst="ellipse">
              <a:avLst/>
            </a:prstGeom>
            <a:ln/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ea typeface="微軟正黑體" panose="020B0604030504040204" pitchFamily="34" charset="-120"/>
                <a:cs typeface="+mn-cs"/>
              </a:endParaRPr>
            </a:p>
          </p:txBody>
        </p:sp>
        <p:sp>
          <p:nvSpPr>
            <p:cNvPr id="149" name="椭圆 49"/>
            <p:cNvSpPr/>
            <p:nvPr/>
          </p:nvSpPr>
          <p:spPr>
            <a:xfrm>
              <a:off x="6820" y="1984"/>
              <a:ext cx="168" cy="168"/>
            </a:xfrm>
            <a:prstGeom prst="ellipse">
              <a:avLst/>
            </a:prstGeom>
            <a:ln/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ea typeface="微軟正黑體" panose="020B0604030504040204" pitchFamily="34" charset="-120"/>
                <a:cs typeface="+mn-cs"/>
              </a:endParaRPr>
            </a:p>
          </p:txBody>
        </p:sp>
        <p:sp>
          <p:nvSpPr>
            <p:cNvPr id="150" name="椭圆 50"/>
            <p:cNvSpPr/>
            <p:nvPr/>
          </p:nvSpPr>
          <p:spPr>
            <a:xfrm>
              <a:off x="7428" y="1976"/>
              <a:ext cx="168" cy="168"/>
            </a:xfrm>
            <a:prstGeom prst="ellipse">
              <a:avLst/>
            </a:prstGeom>
            <a:ln/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ea typeface="微軟正黑體" panose="020B0604030504040204" pitchFamily="34" charset="-120"/>
                <a:cs typeface="+mn-cs"/>
              </a:endParaRPr>
            </a:p>
          </p:txBody>
        </p:sp>
        <p:cxnSp>
          <p:nvCxnSpPr>
            <p:cNvPr id="151" name="直接连接符 52"/>
            <p:cNvCxnSpPr/>
            <p:nvPr/>
          </p:nvCxnSpPr>
          <p:spPr>
            <a:xfrm>
              <a:off x="3094" y="2173"/>
              <a:ext cx="4759" cy="0"/>
            </a:xfrm>
            <a:prstGeom prst="line">
              <a:avLst/>
            </a:prstGeom>
            <a:ln/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</p:cxnSp>
      </p:grpSp>
      <p:sp>
        <p:nvSpPr>
          <p:cNvPr id="153" name="文本框 7"/>
          <p:cNvSpPr txBox="1"/>
          <p:nvPr/>
        </p:nvSpPr>
        <p:spPr>
          <a:xfrm>
            <a:off x="2944060" y="1445003"/>
            <a:ext cx="5525819" cy="2492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rtlCol="0">
            <a:spAutoFit/>
          </a:bodyPr>
          <a:lstStyle/>
          <a:p>
            <a:pPr lvl="0" algn="just">
              <a:defRPr/>
            </a:pPr>
            <a:r>
              <a:rPr lang="zh-TW" altLang="en-US" sz="2600" dirty="0">
                <a:solidFill>
                  <a:srgbClr val="1B3D55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上一章節我們介紹了有關於</a:t>
            </a:r>
            <a:r>
              <a:rPr lang="en-US" altLang="zh-TW" sz="2600" dirty="0">
                <a:solidFill>
                  <a:srgbClr val="1B3D55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requests</a:t>
            </a:r>
            <a:r>
              <a:rPr lang="zh-TW" altLang="en-US" sz="2600" dirty="0">
                <a:solidFill>
                  <a:srgbClr val="1B3D55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來取得原始碼，可是有些防爬蟲做得很好的網站會讓我們難以取得原始碼，這章節我們會介紹一個程式，它可以模擬人類的操作，降低被爬蟲被阻擋的機率</a:t>
            </a:r>
          </a:p>
        </p:txBody>
      </p:sp>
      <p:grpSp>
        <p:nvGrpSpPr>
          <p:cNvPr id="5" name="Group 75">
            <a:extLst>
              <a:ext uri="{FF2B5EF4-FFF2-40B4-BE49-F238E27FC236}">
                <a16:creationId xmlns:a16="http://schemas.microsoft.com/office/drawing/2014/main" id="{60A838E8-BE13-4897-B9D5-33A082ADAAAC}"/>
              </a:ext>
            </a:extLst>
          </p:cNvPr>
          <p:cNvGrpSpPr/>
          <p:nvPr/>
        </p:nvGrpSpPr>
        <p:grpSpPr>
          <a:xfrm>
            <a:off x="505363" y="1310541"/>
            <a:ext cx="2204098" cy="2870861"/>
            <a:chOff x="4265562" y="1940657"/>
            <a:chExt cx="3660875" cy="4917341"/>
          </a:xfrm>
        </p:grpSpPr>
        <p:grpSp>
          <p:nvGrpSpPr>
            <p:cNvPr id="6" name="Group 76">
              <a:extLst>
                <a:ext uri="{FF2B5EF4-FFF2-40B4-BE49-F238E27FC236}">
                  <a16:creationId xmlns:a16="http://schemas.microsoft.com/office/drawing/2014/main" id="{4B41A351-1C8B-4FBB-AADE-61FF0935EE24}"/>
                </a:ext>
              </a:extLst>
            </p:cNvPr>
            <p:cNvGrpSpPr/>
            <p:nvPr/>
          </p:nvGrpSpPr>
          <p:grpSpPr>
            <a:xfrm>
              <a:off x="4265562" y="1940657"/>
              <a:ext cx="3660875" cy="3121872"/>
              <a:chOff x="4265562" y="1940657"/>
              <a:chExt cx="3660875" cy="3121872"/>
            </a:xfrm>
          </p:grpSpPr>
          <p:sp>
            <p:nvSpPr>
              <p:cNvPr id="22" name="Freeform: Shape 92">
                <a:extLst>
                  <a:ext uri="{FF2B5EF4-FFF2-40B4-BE49-F238E27FC236}">
                    <a16:creationId xmlns:a16="http://schemas.microsoft.com/office/drawing/2014/main" id="{B487F70B-1C5C-4FC6-A2A0-447F3F7BC02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450885" y="3828974"/>
                <a:ext cx="567942" cy="832017"/>
              </a:xfrm>
              <a:custGeom>
                <a:avLst/>
                <a:gdLst>
                  <a:gd name="T0" fmla="*/ 351 w 351"/>
                  <a:gd name="T1" fmla="*/ 514 h 514"/>
                  <a:gd name="T2" fmla="*/ 351 w 351"/>
                  <a:gd name="T3" fmla="*/ 316 h 514"/>
                  <a:gd name="T4" fmla="*/ 286 w 351"/>
                  <a:gd name="T5" fmla="*/ 257 h 514"/>
                  <a:gd name="T6" fmla="*/ 66 w 351"/>
                  <a:gd name="T7" fmla="*/ 257 h 514"/>
                  <a:gd name="T8" fmla="*/ 0 w 351"/>
                  <a:gd name="T9" fmla="*/ 199 h 514"/>
                  <a:gd name="T10" fmla="*/ 0 w 351"/>
                  <a:gd name="T11" fmla="*/ 0 h 5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51" h="514">
                    <a:moveTo>
                      <a:pt x="351" y="514"/>
                    </a:moveTo>
                    <a:cubicBezTo>
                      <a:pt x="351" y="316"/>
                      <a:pt x="351" y="316"/>
                      <a:pt x="351" y="316"/>
                    </a:cubicBezTo>
                    <a:cubicBezTo>
                      <a:pt x="351" y="283"/>
                      <a:pt x="322" y="257"/>
                      <a:pt x="286" y="257"/>
                    </a:cubicBezTo>
                    <a:cubicBezTo>
                      <a:pt x="66" y="257"/>
                      <a:pt x="66" y="257"/>
                      <a:pt x="66" y="257"/>
                    </a:cubicBezTo>
                    <a:cubicBezTo>
                      <a:pt x="30" y="257"/>
                      <a:pt x="0" y="231"/>
                      <a:pt x="0" y="199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noFill/>
              <a:ln w="41275" cap="flat">
                <a:solidFill>
                  <a:schemeClr val="accent4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3" name="Freeform: Shape 93">
                <a:extLst>
                  <a:ext uri="{FF2B5EF4-FFF2-40B4-BE49-F238E27FC236}">
                    <a16:creationId xmlns:a16="http://schemas.microsoft.com/office/drawing/2014/main" id="{0B41BA89-A009-440E-AC14-D822A557E1E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127351" y="3828974"/>
                <a:ext cx="567942" cy="832017"/>
              </a:xfrm>
              <a:custGeom>
                <a:avLst/>
                <a:gdLst>
                  <a:gd name="T0" fmla="*/ 0 w 351"/>
                  <a:gd name="T1" fmla="*/ 514 h 514"/>
                  <a:gd name="T2" fmla="*/ 0 w 351"/>
                  <a:gd name="T3" fmla="*/ 316 h 514"/>
                  <a:gd name="T4" fmla="*/ 65 w 351"/>
                  <a:gd name="T5" fmla="*/ 257 h 514"/>
                  <a:gd name="T6" fmla="*/ 285 w 351"/>
                  <a:gd name="T7" fmla="*/ 257 h 514"/>
                  <a:gd name="T8" fmla="*/ 351 w 351"/>
                  <a:gd name="T9" fmla="*/ 199 h 514"/>
                  <a:gd name="T10" fmla="*/ 351 w 351"/>
                  <a:gd name="T11" fmla="*/ 0 h 5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51" h="514">
                    <a:moveTo>
                      <a:pt x="0" y="514"/>
                    </a:moveTo>
                    <a:cubicBezTo>
                      <a:pt x="0" y="316"/>
                      <a:pt x="0" y="316"/>
                      <a:pt x="0" y="316"/>
                    </a:cubicBezTo>
                    <a:cubicBezTo>
                      <a:pt x="0" y="283"/>
                      <a:pt x="29" y="257"/>
                      <a:pt x="65" y="257"/>
                    </a:cubicBezTo>
                    <a:cubicBezTo>
                      <a:pt x="285" y="257"/>
                      <a:pt x="285" y="257"/>
                      <a:pt x="285" y="257"/>
                    </a:cubicBezTo>
                    <a:cubicBezTo>
                      <a:pt x="321" y="257"/>
                      <a:pt x="351" y="231"/>
                      <a:pt x="351" y="199"/>
                    </a:cubicBezTo>
                    <a:cubicBezTo>
                      <a:pt x="351" y="0"/>
                      <a:pt x="351" y="0"/>
                      <a:pt x="351" y="0"/>
                    </a:cubicBezTo>
                  </a:path>
                </a:pathLst>
              </a:custGeom>
              <a:noFill/>
              <a:ln w="41275" cap="flat">
                <a:solidFill>
                  <a:srgbClr val="5895CB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4" name="Freeform: Shape 94">
                <a:extLst>
                  <a:ext uri="{FF2B5EF4-FFF2-40B4-BE49-F238E27FC236}">
                    <a16:creationId xmlns:a16="http://schemas.microsoft.com/office/drawing/2014/main" id="{44DE1E25-B9BD-4782-890A-ADCF5559E42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667101" y="2976458"/>
                <a:ext cx="381040" cy="555884"/>
              </a:xfrm>
              <a:custGeom>
                <a:avLst/>
                <a:gdLst>
                  <a:gd name="T0" fmla="*/ 235 w 235"/>
                  <a:gd name="T1" fmla="*/ 344 h 344"/>
                  <a:gd name="T2" fmla="*/ 235 w 235"/>
                  <a:gd name="T3" fmla="*/ 211 h 344"/>
                  <a:gd name="T4" fmla="*/ 191 w 235"/>
                  <a:gd name="T5" fmla="*/ 172 h 344"/>
                  <a:gd name="T6" fmla="*/ 44 w 235"/>
                  <a:gd name="T7" fmla="*/ 172 h 344"/>
                  <a:gd name="T8" fmla="*/ 0 w 235"/>
                  <a:gd name="T9" fmla="*/ 133 h 344"/>
                  <a:gd name="T10" fmla="*/ 0 w 235"/>
                  <a:gd name="T11" fmla="*/ 0 h 3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35" h="344">
                    <a:moveTo>
                      <a:pt x="235" y="344"/>
                    </a:moveTo>
                    <a:cubicBezTo>
                      <a:pt x="235" y="211"/>
                      <a:pt x="235" y="211"/>
                      <a:pt x="235" y="211"/>
                    </a:cubicBezTo>
                    <a:cubicBezTo>
                      <a:pt x="235" y="189"/>
                      <a:pt x="215" y="172"/>
                      <a:pt x="191" y="172"/>
                    </a:cubicBezTo>
                    <a:cubicBezTo>
                      <a:pt x="44" y="172"/>
                      <a:pt x="44" y="172"/>
                      <a:pt x="44" y="172"/>
                    </a:cubicBezTo>
                    <a:cubicBezTo>
                      <a:pt x="20" y="172"/>
                      <a:pt x="0" y="154"/>
                      <a:pt x="0" y="133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noFill/>
              <a:ln w="41275" cap="flat">
                <a:solidFill>
                  <a:schemeClr val="accent2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5" name="Freeform: Shape 95">
                <a:extLst>
                  <a:ext uri="{FF2B5EF4-FFF2-40B4-BE49-F238E27FC236}">
                    <a16:creationId xmlns:a16="http://schemas.microsoft.com/office/drawing/2014/main" id="{5E1C2443-7B12-4515-B28E-F1DE4BA689E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93297" y="3323735"/>
                <a:ext cx="378628" cy="557090"/>
              </a:xfrm>
              <a:custGeom>
                <a:avLst/>
                <a:gdLst>
                  <a:gd name="T0" fmla="*/ 0 w 234"/>
                  <a:gd name="T1" fmla="*/ 344 h 344"/>
                  <a:gd name="T2" fmla="*/ 0 w 234"/>
                  <a:gd name="T3" fmla="*/ 211 h 344"/>
                  <a:gd name="T4" fmla="*/ 43 w 234"/>
                  <a:gd name="T5" fmla="*/ 172 h 344"/>
                  <a:gd name="T6" fmla="*/ 191 w 234"/>
                  <a:gd name="T7" fmla="*/ 172 h 344"/>
                  <a:gd name="T8" fmla="*/ 234 w 234"/>
                  <a:gd name="T9" fmla="*/ 133 h 344"/>
                  <a:gd name="T10" fmla="*/ 234 w 234"/>
                  <a:gd name="T11" fmla="*/ 0 h 3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34" h="344">
                    <a:moveTo>
                      <a:pt x="0" y="344"/>
                    </a:moveTo>
                    <a:cubicBezTo>
                      <a:pt x="0" y="211"/>
                      <a:pt x="0" y="211"/>
                      <a:pt x="0" y="211"/>
                    </a:cubicBezTo>
                    <a:cubicBezTo>
                      <a:pt x="0" y="190"/>
                      <a:pt x="19" y="172"/>
                      <a:pt x="43" y="172"/>
                    </a:cubicBezTo>
                    <a:cubicBezTo>
                      <a:pt x="191" y="172"/>
                      <a:pt x="191" y="172"/>
                      <a:pt x="191" y="172"/>
                    </a:cubicBezTo>
                    <a:cubicBezTo>
                      <a:pt x="215" y="172"/>
                      <a:pt x="234" y="154"/>
                      <a:pt x="234" y="133"/>
                    </a:cubicBezTo>
                    <a:cubicBezTo>
                      <a:pt x="234" y="0"/>
                      <a:pt x="234" y="0"/>
                      <a:pt x="234" y="0"/>
                    </a:cubicBezTo>
                  </a:path>
                </a:pathLst>
              </a:custGeom>
              <a:noFill/>
              <a:ln w="41275" cap="flat">
                <a:solidFill>
                  <a:schemeClr val="accent1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6" name="Freeform: Shape 96">
                <a:extLst>
                  <a:ext uri="{FF2B5EF4-FFF2-40B4-BE49-F238E27FC236}">
                    <a16:creationId xmlns:a16="http://schemas.microsoft.com/office/drawing/2014/main" id="{279B8F52-7652-49C9-BCD2-44D4B873204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95127" y="2197497"/>
                <a:ext cx="379834" cy="555884"/>
              </a:xfrm>
              <a:custGeom>
                <a:avLst/>
                <a:gdLst>
                  <a:gd name="T0" fmla="*/ 0 w 235"/>
                  <a:gd name="T1" fmla="*/ 343 h 343"/>
                  <a:gd name="T2" fmla="*/ 0 w 235"/>
                  <a:gd name="T3" fmla="*/ 210 h 343"/>
                  <a:gd name="T4" fmla="*/ 44 w 235"/>
                  <a:gd name="T5" fmla="*/ 171 h 343"/>
                  <a:gd name="T6" fmla="*/ 191 w 235"/>
                  <a:gd name="T7" fmla="*/ 171 h 343"/>
                  <a:gd name="T8" fmla="*/ 235 w 235"/>
                  <a:gd name="T9" fmla="*/ 132 h 343"/>
                  <a:gd name="T10" fmla="*/ 235 w 235"/>
                  <a:gd name="T11" fmla="*/ 0 h 3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35" h="343">
                    <a:moveTo>
                      <a:pt x="0" y="343"/>
                    </a:moveTo>
                    <a:cubicBezTo>
                      <a:pt x="0" y="210"/>
                      <a:pt x="0" y="210"/>
                      <a:pt x="0" y="210"/>
                    </a:cubicBezTo>
                    <a:cubicBezTo>
                      <a:pt x="0" y="189"/>
                      <a:pt x="20" y="171"/>
                      <a:pt x="44" y="171"/>
                    </a:cubicBezTo>
                    <a:cubicBezTo>
                      <a:pt x="191" y="171"/>
                      <a:pt x="191" y="171"/>
                      <a:pt x="191" y="171"/>
                    </a:cubicBezTo>
                    <a:cubicBezTo>
                      <a:pt x="215" y="171"/>
                      <a:pt x="235" y="154"/>
                      <a:pt x="235" y="132"/>
                    </a:cubicBezTo>
                    <a:cubicBezTo>
                      <a:pt x="235" y="0"/>
                      <a:pt x="235" y="0"/>
                      <a:pt x="235" y="0"/>
                    </a:cubicBezTo>
                  </a:path>
                </a:pathLst>
              </a:custGeom>
              <a:noFill/>
              <a:ln w="41275" cap="flat">
                <a:solidFill>
                  <a:schemeClr val="accent3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7" name="Straight Connector 97">
                <a:extLst>
                  <a:ext uri="{FF2B5EF4-FFF2-40B4-BE49-F238E27FC236}">
                    <a16:creationId xmlns:a16="http://schemas.microsoft.com/office/drawing/2014/main" id="{2B19336E-87F3-434D-B6D3-AC8FA2C1A6A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074295" y="3655335"/>
                <a:ext cx="0" cy="1407194"/>
              </a:xfrm>
              <a:prstGeom prst="line">
                <a:avLst/>
              </a:prstGeom>
              <a:noFill/>
              <a:ln w="41275" cap="flat">
                <a:solidFill>
                  <a:schemeClr val="accent1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8" name="Freeform: Shape 98">
                <a:extLst>
                  <a:ext uri="{FF2B5EF4-FFF2-40B4-BE49-F238E27FC236}">
                    <a16:creationId xmlns:a16="http://schemas.microsoft.com/office/drawing/2014/main" id="{839E6D11-52AF-4796-9DF3-C4828BC73FF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282070" y="2357871"/>
                <a:ext cx="1583244" cy="1002038"/>
              </a:xfrm>
              <a:custGeom>
                <a:avLst/>
                <a:gdLst>
                  <a:gd name="T0" fmla="*/ 781 w 978"/>
                  <a:gd name="T1" fmla="*/ 619 h 619"/>
                  <a:gd name="T2" fmla="*/ 978 w 978"/>
                  <a:gd name="T3" fmla="*/ 422 h 619"/>
                  <a:gd name="T4" fmla="*/ 781 w 978"/>
                  <a:gd name="T5" fmla="*/ 225 h 619"/>
                  <a:gd name="T6" fmla="*/ 764 w 978"/>
                  <a:gd name="T7" fmla="*/ 226 h 619"/>
                  <a:gd name="T8" fmla="*/ 498 w 978"/>
                  <a:gd name="T9" fmla="*/ 0 h 619"/>
                  <a:gd name="T10" fmla="*/ 231 w 978"/>
                  <a:gd name="T11" fmla="*/ 228 h 619"/>
                  <a:gd name="T12" fmla="*/ 197 w 978"/>
                  <a:gd name="T13" fmla="*/ 225 h 619"/>
                  <a:gd name="T14" fmla="*/ 0 w 978"/>
                  <a:gd name="T15" fmla="*/ 422 h 619"/>
                  <a:gd name="T16" fmla="*/ 197 w 978"/>
                  <a:gd name="T17" fmla="*/ 619 h 619"/>
                  <a:gd name="T18" fmla="*/ 781 w 978"/>
                  <a:gd name="T19" fmla="*/ 619 h 6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978" h="619">
                    <a:moveTo>
                      <a:pt x="781" y="619"/>
                    </a:moveTo>
                    <a:cubicBezTo>
                      <a:pt x="890" y="619"/>
                      <a:pt x="978" y="531"/>
                      <a:pt x="978" y="422"/>
                    </a:cubicBezTo>
                    <a:cubicBezTo>
                      <a:pt x="978" y="313"/>
                      <a:pt x="890" y="225"/>
                      <a:pt x="781" y="225"/>
                    </a:cubicBezTo>
                    <a:cubicBezTo>
                      <a:pt x="775" y="225"/>
                      <a:pt x="770" y="226"/>
                      <a:pt x="764" y="226"/>
                    </a:cubicBezTo>
                    <a:cubicBezTo>
                      <a:pt x="743" y="98"/>
                      <a:pt x="632" y="0"/>
                      <a:pt x="498" y="0"/>
                    </a:cubicBezTo>
                    <a:cubicBezTo>
                      <a:pt x="363" y="0"/>
                      <a:pt x="251" y="99"/>
                      <a:pt x="231" y="228"/>
                    </a:cubicBezTo>
                    <a:cubicBezTo>
                      <a:pt x="220" y="226"/>
                      <a:pt x="208" y="225"/>
                      <a:pt x="197" y="225"/>
                    </a:cubicBezTo>
                    <a:cubicBezTo>
                      <a:pt x="88" y="225"/>
                      <a:pt x="0" y="313"/>
                      <a:pt x="0" y="422"/>
                    </a:cubicBezTo>
                    <a:cubicBezTo>
                      <a:pt x="0" y="531"/>
                      <a:pt x="88" y="619"/>
                      <a:pt x="197" y="619"/>
                    </a:cubicBezTo>
                    <a:lnTo>
                      <a:pt x="781" y="619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9" name="Freeform: Shape 99">
                <a:extLst>
                  <a:ext uri="{FF2B5EF4-FFF2-40B4-BE49-F238E27FC236}">
                    <a16:creationId xmlns:a16="http://schemas.microsoft.com/office/drawing/2014/main" id="{FC0C2FC8-5886-44F8-A5B1-85FF8795537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754752" y="2994545"/>
                <a:ext cx="1583244" cy="1000832"/>
              </a:xfrm>
              <a:custGeom>
                <a:avLst/>
                <a:gdLst>
                  <a:gd name="T0" fmla="*/ 781 w 978"/>
                  <a:gd name="T1" fmla="*/ 619 h 619"/>
                  <a:gd name="T2" fmla="*/ 978 w 978"/>
                  <a:gd name="T3" fmla="*/ 423 h 619"/>
                  <a:gd name="T4" fmla="*/ 781 w 978"/>
                  <a:gd name="T5" fmla="*/ 226 h 619"/>
                  <a:gd name="T6" fmla="*/ 764 w 978"/>
                  <a:gd name="T7" fmla="*/ 227 h 619"/>
                  <a:gd name="T8" fmla="*/ 498 w 978"/>
                  <a:gd name="T9" fmla="*/ 0 h 619"/>
                  <a:gd name="T10" fmla="*/ 231 w 978"/>
                  <a:gd name="T11" fmla="*/ 229 h 619"/>
                  <a:gd name="T12" fmla="*/ 197 w 978"/>
                  <a:gd name="T13" fmla="*/ 226 h 619"/>
                  <a:gd name="T14" fmla="*/ 0 w 978"/>
                  <a:gd name="T15" fmla="*/ 423 h 619"/>
                  <a:gd name="T16" fmla="*/ 197 w 978"/>
                  <a:gd name="T17" fmla="*/ 619 h 619"/>
                  <a:gd name="T18" fmla="*/ 781 w 978"/>
                  <a:gd name="T19" fmla="*/ 619 h 6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978" h="619">
                    <a:moveTo>
                      <a:pt x="781" y="619"/>
                    </a:moveTo>
                    <a:cubicBezTo>
                      <a:pt x="890" y="619"/>
                      <a:pt x="978" y="531"/>
                      <a:pt x="978" y="423"/>
                    </a:cubicBezTo>
                    <a:cubicBezTo>
                      <a:pt x="978" y="314"/>
                      <a:pt x="890" y="226"/>
                      <a:pt x="781" y="226"/>
                    </a:cubicBezTo>
                    <a:cubicBezTo>
                      <a:pt x="776" y="226"/>
                      <a:pt x="770" y="226"/>
                      <a:pt x="764" y="227"/>
                    </a:cubicBezTo>
                    <a:cubicBezTo>
                      <a:pt x="743" y="98"/>
                      <a:pt x="632" y="0"/>
                      <a:pt x="498" y="0"/>
                    </a:cubicBezTo>
                    <a:cubicBezTo>
                      <a:pt x="363" y="0"/>
                      <a:pt x="251" y="99"/>
                      <a:pt x="231" y="229"/>
                    </a:cubicBezTo>
                    <a:cubicBezTo>
                      <a:pt x="220" y="227"/>
                      <a:pt x="209" y="226"/>
                      <a:pt x="197" y="226"/>
                    </a:cubicBezTo>
                    <a:cubicBezTo>
                      <a:pt x="88" y="226"/>
                      <a:pt x="0" y="314"/>
                      <a:pt x="0" y="423"/>
                    </a:cubicBezTo>
                    <a:cubicBezTo>
                      <a:pt x="0" y="531"/>
                      <a:pt x="88" y="619"/>
                      <a:pt x="197" y="619"/>
                    </a:cubicBezTo>
                    <a:lnTo>
                      <a:pt x="781" y="619"/>
                    </a:lnTo>
                    <a:close/>
                  </a:path>
                </a:pathLst>
              </a:custGeom>
              <a:solidFill>
                <a:schemeClr val="accent2"/>
              </a:solidFill>
              <a:ln w="38100">
                <a:solidFill>
                  <a:schemeClr val="bg1"/>
                </a:solidFill>
                <a:round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0" name="Freeform: Shape 100">
                <a:extLst>
                  <a:ext uri="{FF2B5EF4-FFF2-40B4-BE49-F238E27FC236}">
                    <a16:creationId xmlns:a16="http://schemas.microsoft.com/office/drawing/2014/main" id="{DE643AA3-0FB3-4320-B1D6-2B6EA43B7BA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809388" y="2994545"/>
                <a:ext cx="1583244" cy="1000832"/>
              </a:xfrm>
              <a:custGeom>
                <a:avLst/>
                <a:gdLst>
                  <a:gd name="T0" fmla="*/ 781 w 978"/>
                  <a:gd name="T1" fmla="*/ 619 h 619"/>
                  <a:gd name="T2" fmla="*/ 978 w 978"/>
                  <a:gd name="T3" fmla="*/ 423 h 619"/>
                  <a:gd name="T4" fmla="*/ 781 w 978"/>
                  <a:gd name="T5" fmla="*/ 226 h 619"/>
                  <a:gd name="T6" fmla="*/ 764 w 978"/>
                  <a:gd name="T7" fmla="*/ 227 h 619"/>
                  <a:gd name="T8" fmla="*/ 497 w 978"/>
                  <a:gd name="T9" fmla="*/ 0 h 619"/>
                  <a:gd name="T10" fmla="*/ 231 w 978"/>
                  <a:gd name="T11" fmla="*/ 229 h 619"/>
                  <a:gd name="T12" fmla="*/ 197 w 978"/>
                  <a:gd name="T13" fmla="*/ 226 h 619"/>
                  <a:gd name="T14" fmla="*/ 0 w 978"/>
                  <a:gd name="T15" fmla="*/ 423 h 619"/>
                  <a:gd name="T16" fmla="*/ 197 w 978"/>
                  <a:gd name="T17" fmla="*/ 619 h 619"/>
                  <a:gd name="T18" fmla="*/ 781 w 978"/>
                  <a:gd name="T19" fmla="*/ 619 h 6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978" h="619">
                    <a:moveTo>
                      <a:pt x="781" y="619"/>
                    </a:moveTo>
                    <a:cubicBezTo>
                      <a:pt x="890" y="619"/>
                      <a:pt x="978" y="531"/>
                      <a:pt x="978" y="423"/>
                    </a:cubicBezTo>
                    <a:cubicBezTo>
                      <a:pt x="978" y="314"/>
                      <a:pt x="890" y="226"/>
                      <a:pt x="781" y="226"/>
                    </a:cubicBezTo>
                    <a:cubicBezTo>
                      <a:pt x="775" y="226"/>
                      <a:pt x="770" y="226"/>
                      <a:pt x="764" y="227"/>
                    </a:cubicBezTo>
                    <a:cubicBezTo>
                      <a:pt x="743" y="98"/>
                      <a:pt x="632" y="0"/>
                      <a:pt x="497" y="0"/>
                    </a:cubicBezTo>
                    <a:cubicBezTo>
                      <a:pt x="362" y="0"/>
                      <a:pt x="251" y="99"/>
                      <a:pt x="231" y="229"/>
                    </a:cubicBezTo>
                    <a:cubicBezTo>
                      <a:pt x="220" y="227"/>
                      <a:pt x="208" y="226"/>
                      <a:pt x="197" y="226"/>
                    </a:cubicBezTo>
                    <a:cubicBezTo>
                      <a:pt x="88" y="226"/>
                      <a:pt x="0" y="314"/>
                      <a:pt x="0" y="423"/>
                    </a:cubicBezTo>
                    <a:cubicBezTo>
                      <a:pt x="0" y="531"/>
                      <a:pt x="88" y="619"/>
                      <a:pt x="197" y="619"/>
                    </a:cubicBezTo>
                    <a:lnTo>
                      <a:pt x="781" y="619"/>
                    </a:lnTo>
                    <a:close/>
                  </a:path>
                </a:pathLst>
              </a:custGeom>
              <a:solidFill>
                <a:schemeClr val="accent4"/>
              </a:solidFill>
              <a:ln w="38100">
                <a:solidFill>
                  <a:schemeClr val="bg1"/>
                </a:solidFill>
                <a:round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1" name="Oval 101">
                <a:extLst>
                  <a:ext uri="{FF2B5EF4-FFF2-40B4-BE49-F238E27FC236}">
                    <a16:creationId xmlns:a16="http://schemas.microsoft.com/office/drawing/2014/main" id="{8C8AE2ED-FE83-4307-A598-17B0DF0E53C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746311" y="3343028"/>
                <a:ext cx="654761" cy="652350"/>
              </a:xfrm>
              <a:prstGeom prst="ellipse">
                <a:avLst/>
              </a:prstGeom>
              <a:solidFill>
                <a:schemeClr val="accent1"/>
              </a:solidFill>
              <a:ln w="38100">
                <a:solidFill>
                  <a:schemeClr val="bg1"/>
                </a:solidFill>
                <a:round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2" name="Freeform: Shape 102">
                <a:extLst>
                  <a:ext uri="{FF2B5EF4-FFF2-40B4-BE49-F238E27FC236}">
                    <a16:creationId xmlns:a16="http://schemas.microsoft.com/office/drawing/2014/main" id="{DB52641C-2A85-4280-BDAC-52E397B2AD3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263235" y="2934254"/>
                <a:ext cx="618587" cy="389480"/>
              </a:xfrm>
              <a:custGeom>
                <a:avLst/>
                <a:gdLst>
                  <a:gd name="T0" fmla="*/ 305 w 382"/>
                  <a:gd name="T1" fmla="*/ 241 h 241"/>
                  <a:gd name="T2" fmla="*/ 382 w 382"/>
                  <a:gd name="T3" fmla="*/ 164 h 241"/>
                  <a:gd name="T4" fmla="*/ 305 w 382"/>
                  <a:gd name="T5" fmla="*/ 88 h 241"/>
                  <a:gd name="T6" fmla="*/ 299 w 382"/>
                  <a:gd name="T7" fmla="*/ 88 h 241"/>
                  <a:gd name="T8" fmla="*/ 195 w 382"/>
                  <a:gd name="T9" fmla="*/ 0 h 241"/>
                  <a:gd name="T10" fmla="*/ 90 w 382"/>
                  <a:gd name="T11" fmla="*/ 89 h 241"/>
                  <a:gd name="T12" fmla="*/ 77 w 382"/>
                  <a:gd name="T13" fmla="*/ 88 h 241"/>
                  <a:gd name="T14" fmla="*/ 0 w 382"/>
                  <a:gd name="T15" fmla="*/ 164 h 241"/>
                  <a:gd name="T16" fmla="*/ 77 w 382"/>
                  <a:gd name="T17" fmla="*/ 241 h 241"/>
                  <a:gd name="T18" fmla="*/ 305 w 382"/>
                  <a:gd name="T19" fmla="*/ 241 h 2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82" h="241">
                    <a:moveTo>
                      <a:pt x="305" y="241"/>
                    </a:moveTo>
                    <a:cubicBezTo>
                      <a:pt x="348" y="241"/>
                      <a:pt x="382" y="207"/>
                      <a:pt x="382" y="164"/>
                    </a:cubicBezTo>
                    <a:cubicBezTo>
                      <a:pt x="382" y="122"/>
                      <a:pt x="348" y="88"/>
                      <a:pt x="305" y="88"/>
                    </a:cubicBezTo>
                    <a:cubicBezTo>
                      <a:pt x="303" y="88"/>
                      <a:pt x="301" y="88"/>
                      <a:pt x="299" y="88"/>
                    </a:cubicBezTo>
                    <a:cubicBezTo>
                      <a:pt x="290" y="38"/>
                      <a:pt x="247" y="0"/>
                      <a:pt x="195" y="0"/>
                    </a:cubicBezTo>
                    <a:cubicBezTo>
                      <a:pt x="142" y="0"/>
                      <a:pt x="98" y="38"/>
                      <a:pt x="90" y="89"/>
                    </a:cubicBezTo>
                    <a:cubicBezTo>
                      <a:pt x="86" y="88"/>
                      <a:pt x="82" y="88"/>
                      <a:pt x="77" y="88"/>
                    </a:cubicBezTo>
                    <a:cubicBezTo>
                      <a:pt x="35" y="88"/>
                      <a:pt x="0" y="122"/>
                      <a:pt x="0" y="164"/>
                    </a:cubicBezTo>
                    <a:cubicBezTo>
                      <a:pt x="0" y="207"/>
                      <a:pt x="35" y="241"/>
                      <a:pt x="77" y="241"/>
                    </a:cubicBezTo>
                    <a:lnTo>
                      <a:pt x="305" y="24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3" name="Freeform: Shape 103">
                <a:extLst>
                  <a:ext uri="{FF2B5EF4-FFF2-40B4-BE49-F238E27FC236}">
                    <a16:creationId xmlns:a16="http://schemas.microsoft.com/office/drawing/2014/main" id="{104D9034-387F-44CC-9A36-8D6FD592746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59616" y="2726853"/>
                <a:ext cx="617381" cy="390686"/>
              </a:xfrm>
              <a:custGeom>
                <a:avLst/>
                <a:gdLst>
                  <a:gd name="T0" fmla="*/ 304 w 381"/>
                  <a:gd name="T1" fmla="*/ 241 h 241"/>
                  <a:gd name="T2" fmla="*/ 381 w 381"/>
                  <a:gd name="T3" fmla="*/ 165 h 241"/>
                  <a:gd name="T4" fmla="*/ 304 w 381"/>
                  <a:gd name="T5" fmla="*/ 88 h 241"/>
                  <a:gd name="T6" fmla="*/ 298 w 381"/>
                  <a:gd name="T7" fmla="*/ 88 h 241"/>
                  <a:gd name="T8" fmla="*/ 194 w 381"/>
                  <a:gd name="T9" fmla="*/ 0 h 241"/>
                  <a:gd name="T10" fmla="*/ 90 w 381"/>
                  <a:gd name="T11" fmla="*/ 89 h 241"/>
                  <a:gd name="T12" fmla="*/ 76 w 381"/>
                  <a:gd name="T13" fmla="*/ 88 h 241"/>
                  <a:gd name="T14" fmla="*/ 0 w 381"/>
                  <a:gd name="T15" fmla="*/ 165 h 241"/>
                  <a:gd name="T16" fmla="*/ 76 w 381"/>
                  <a:gd name="T17" fmla="*/ 241 h 241"/>
                  <a:gd name="T18" fmla="*/ 304 w 381"/>
                  <a:gd name="T19" fmla="*/ 241 h 2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81" h="241">
                    <a:moveTo>
                      <a:pt x="304" y="241"/>
                    </a:moveTo>
                    <a:cubicBezTo>
                      <a:pt x="347" y="241"/>
                      <a:pt x="381" y="207"/>
                      <a:pt x="381" y="165"/>
                    </a:cubicBezTo>
                    <a:cubicBezTo>
                      <a:pt x="381" y="122"/>
                      <a:pt x="347" y="88"/>
                      <a:pt x="304" y="88"/>
                    </a:cubicBezTo>
                    <a:cubicBezTo>
                      <a:pt x="302" y="88"/>
                      <a:pt x="300" y="88"/>
                      <a:pt x="298" y="88"/>
                    </a:cubicBezTo>
                    <a:cubicBezTo>
                      <a:pt x="290" y="38"/>
                      <a:pt x="246" y="0"/>
                      <a:pt x="194" y="0"/>
                    </a:cubicBezTo>
                    <a:cubicBezTo>
                      <a:pt x="141" y="0"/>
                      <a:pt x="97" y="38"/>
                      <a:pt x="90" y="89"/>
                    </a:cubicBezTo>
                    <a:cubicBezTo>
                      <a:pt x="85" y="88"/>
                      <a:pt x="81" y="88"/>
                      <a:pt x="76" y="88"/>
                    </a:cubicBezTo>
                    <a:cubicBezTo>
                      <a:pt x="34" y="88"/>
                      <a:pt x="0" y="122"/>
                      <a:pt x="0" y="165"/>
                    </a:cubicBezTo>
                    <a:cubicBezTo>
                      <a:pt x="0" y="207"/>
                      <a:pt x="34" y="241"/>
                      <a:pt x="76" y="241"/>
                    </a:cubicBezTo>
                    <a:lnTo>
                      <a:pt x="304" y="24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4" name="Freeform: Shape 104">
                <a:extLst>
                  <a:ext uri="{FF2B5EF4-FFF2-40B4-BE49-F238E27FC236}">
                    <a16:creationId xmlns:a16="http://schemas.microsoft.com/office/drawing/2014/main" id="{A2923F40-BBDB-465E-ABA9-197E136752B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66270" y="1959950"/>
                <a:ext cx="617381" cy="391892"/>
              </a:xfrm>
              <a:custGeom>
                <a:avLst/>
                <a:gdLst>
                  <a:gd name="T0" fmla="*/ 305 w 382"/>
                  <a:gd name="T1" fmla="*/ 242 h 242"/>
                  <a:gd name="T2" fmla="*/ 382 w 382"/>
                  <a:gd name="T3" fmla="*/ 165 h 242"/>
                  <a:gd name="T4" fmla="*/ 305 w 382"/>
                  <a:gd name="T5" fmla="*/ 88 h 242"/>
                  <a:gd name="T6" fmla="*/ 298 w 382"/>
                  <a:gd name="T7" fmla="*/ 88 h 242"/>
                  <a:gd name="T8" fmla="*/ 194 w 382"/>
                  <a:gd name="T9" fmla="*/ 0 h 242"/>
                  <a:gd name="T10" fmla="*/ 90 w 382"/>
                  <a:gd name="T11" fmla="*/ 89 h 242"/>
                  <a:gd name="T12" fmla="*/ 77 w 382"/>
                  <a:gd name="T13" fmla="*/ 88 h 242"/>
                  <a:gd name="T14" fmla="*/ 0 w 382"/>
                  <a:gd name="T15" fmla="*/ 165 h 242"/>
                  <a:gd name="T16" fmla="*/ 77 w 382"/>
                  <a:gd name="T17" fmla="*/ 242 h 242"/>
                  <a:gd name="T18" fmla="*/ 305 w 382"/>
                  <a:gd name="T19" fmla="*/ 242 h 2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82" h="242">
                    <a:moveTo>
                      <a:pt x="305" y="242"/>
                    </a:moveTo>
                    <a:cubicBezTo>
                      <a:pt x="347" y="242"/>
                      <a:pt x="382" y="207"/>
                      <a:pt x="382" y="165"/>
                    </a:cubicBezTo>
                    <a:cubicBezTo>
                      <a:pt x="382" y="122"/>
                      <a:pt x="347" y="88"/>
                      <a:pt x="305" y="88"/>
                    </a:cubicBezTo>
                    <a:cubicBezTo>
                      <a:pt x="303" y="88"/>
                      <a:pt x="300" y="88"/>
                      <a:pt x="298" y="88"/>
                    </a:cubicBezTo>
                    <a:cubicBezTo>
                      <a:pt x="290" y="38"/>
                      <a:pt x="247" y="0"/>
                      <a:pt x="194" y="0"/>
                    </a:cubicBezTo>
                    <a:cubicBezTo>
                      <a:pt x="142" y="0"/>
                      <a:pt x="98" y="39"/>
                      <a:pt x="90" y="89"/>
                    </a:cubicBezTo>
                    <a:cubicBezTo>
                      <a:pt x="86" y="88"/>
                      <a:pt x="81" y="88"/>
                      <a:pt x="77" y="88"/>
                    </a:cubicBezTo>
                    <a:cubicBezTo>
                      <a:pt x="34" y="88"/>
                      <a:pt x="0" y="122"/>
                      <a:pt x="0" y="165"/>
                    </a:cubicBezTo>
                    <a:cubicBezTo>
                      <a:pt x="0" y="207"/>
                      <a:pt x="34" y="242"/>
                      <a:pt x="77" y="242"/>
                    </a:cubicBezTo>
                    <a:lnTo>
                      <a:pt x="305" y="242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5" name="Oval 105">
                <a:extLst>
                  <a:ext uri="{FF2B5EF4-FFF2-40B4-BE49-F238E27FC236}">
                    <a16:creationId xmlns:a16="http://schemas.microsoft.com/office/drawing/2014/main" id="{10EB022C-D4CF-47C4-B687-BFA3D6B4F09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027641" y="2156499"/>
                <a:ext cx="309896" cy="309896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6" name="Oval 106">
                <a:extLst>
                  <a:ext uri="{FF2B5EF4-FFF2-40B4-BE49-F238E27FC236}">
                    <a16:creationId xmlns:a16="http://schemas.microsoft.com/office/drawing/2014/main" id="{7372A94C-2D8C-400A-9437-EA082519667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616541" y="3630013"/>
                <a:ext cx="309896" cy="311102"/>
              </a:xfrm>
              <a:prstGeom prst="ellipse">
                <a:avLst/>
              </a:prstGeom>
              <a:solidFill>
                <a:schemeClr val="accent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7" name="Oval 107">
                <a:extLst>
                  <a:ext uri="{FF2B5EF4-FFF2-40B4-BE49-F238E27FC236}">
                    <a16:creationId xmlns:a16="http://schemas.microsoft.com/office/drawing/2014/main" id="{DEDAF844-48FB-47B7-B373-DDCBD329346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556250" y="2190262"/>
                <a:ext cx="311102" cy="309896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8" name="Oval 108">
                <a:extLst>
                  <a:ext uri="{FF2B5EF4-FFF2-40B4-BE49-F238E27FC236}">
                    <a16:creationId xmlns:a16="http://schemas.microsoft.com/office/drawing/2014/main" id="{68FA9113-3FF4-4557-88FE-43FADDB53B6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265562" y="3699951"/>
                <a:ext cx="311102" cy="309896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9" name="Oval 109">
                <a:extLst>
                  <a:ext uri="{FF2B5EF4-FFF2-40B4-BE49-F238E27FC236}">
                    <a16:creationId xmlns:a16="http://schemas.microsoft.com/office/drawing/2014/main" id="{D313F9C2-F2BF-408D-B8F6-05CBA158E49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98121" y="2611094"/>
                <a:ext cx="230312" cy="229106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0" name="Oval 110">
                <a:extLst>
                  <a:ext uri="{FF2B5EF4-FFF2-40B4-BE49-F238E27FC236}">
                    <a16:creationId xmlns:a16="http://schemas.microsoft.com/office/drawing/2014/main" id="{AFCF08F8-D28F-4C69-B688-BE1751567BD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687226" y="1940657"/>
                <a:ext cx="229106" cy="230312"/>
              </a:xfrm>
              <a:prstGeom prst="ellipse">
                <a:avLst/>
              </a:prstGeom>
              <a:solidFill>
                <a:schemeClr val="accent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1" name="Oval 111">
                <a:extLst>
                  <a:ext uri="{FF2B5EF4-FFF2-40B4-BE49-F238E27FC236}">
                    <a16:creationId xmlns:a16="http://schemas.microsoft.com/office/drawing/2014/main" id="{6D29DB5A-4398-4292-A920-B67038768F7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78909" y="2180616"/>
                <a:ext cx="230312" cy="229106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2" name="Oval 112">
                <a:extLst>
                  <a:ext uri="{FF2B5EF4-FFF2-40B4-BE49-F238E27FC236}">
                    <a16:creationId xmlns:a16="http://schemas.microsoft.com/office/drawing/2014/main" id="{9C47D4B6-D987-434A-89EE-EE273292B95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806976" y="4220866"/>
                <a:ext cx="229106" cy="229106"/>
              </a:xfrm>
              <a:prstGeom prst="ellipse">
                <a:avLst/>
              </a:prstGeom>
              <a:solidFill>
                <a:schemeClr val="accent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3" name="Oval 113">
                <a:extLst>
                  <a:ext uri="{FF2B5EF4-FFF2-40B4-BE49-F238E27FC236}">
                    <a16:creationId xmlns:a16="http://schemas.microsoft.com/office/drawing/2014/main" id="{36B6530F-9C34-4CB9-8CFE-C47858AC58C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065480" y="4220866"/>
                <a:ext cx="230312" cy="229106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4" name="Freeform: Shape 114">
                <a:extLst>
                  <a:ext uri="{FF2B5EF4-FFF2-40B4-BE49-F238E27FC236}">
                    <a16:creationId xmlns:a16="http://schemas.microsoft.com/office/drawing/2014/main" id="{BD871A3C-368B-405C-8FEF-C6C8F42B9F6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126519" y="3379202"/>
                <a:ext cx="271310" cy="204990"/>
              </a:xfrm>
              <a:custGeom>
                <a:avLst/>
                <a:gdLst>
                  <a:gd name="T0" fmla="*/ 151 w 167"/>
                  <a:gd name="T1" fmla="*/ 22 h 127"/>
                  <a:gd name="T2" fmla="*/ 110 w 167"/>
                  <a:gd name="T3" fmla="*/ 0 h 127"/>
                  <a:gd name="T4" fmla="*/ 110 w 167"/>
                  <a:gd name="T5" fmla="*/ 15 h 127"/>
                  <a:gd name="T6" fmla="*/ 139 w 167"/>
                  <a:gd name="T7" fmla="*/ 30 h 127"/>
                  <a:gd name="T8" fmla="*/ 129 w 167"/>
                  <a:gd name="T9" fmla="*/ 79 h 127"/>
                  <a:gd name="T10" fmla="*/ 110 w 167"/>
                  <a:gd name="T11" fmla="*/ 85 h 127"/>
                  <a:gd name="T12" fmla="*/ 110 w 167"/>
                  <a:gd name="T13" fmla="*/ 100 h 127"/>
                  <a:gd name="T14" fmla="*/ 137 w 167"/>
                  <a:gd name="T15" fmla="*/ 91 h 127"/>
                  <a:gd name="T16" fmla="*/ 151 w 167"/>
                  <a:gd name="T17" fmla="*/ 22 h 127"/>
                  <a:gd name="T18" fmla="*/ 110 w 167"/>
                  <a:gd name="T19" fmla="*/ 0 h 127"/>
                  <a:gd name="T20" fmla="*/ 82 w 167"/>
                  <a:gd name="T21" fmla="*/ 8 h 127"/>
                  <a:gd name="T22" fmla="*/ 65 w 167"/>
                  <a:gd name="T23" fmla="*/ 72 h 127"/>
                  <a:gd name="T24" fmla="*/ 57 w 167"/>
                  <a:gd name="T25" fmla="*/ 77 h 127"/>
                  <a:gd name="T26" fmla="*/ 57 w 167"/>
                  <a:gd name="T27" fmla="*/ 76 h 127"/>
                  <a:gd name="T28" fmla="*/ 57 w 167"/>
                  <a:gd name="T29" fmla="*/ 76 h 127"/>
                  <a:gd name="T30" fmla="*/ 57 w 167"/>
                  <a:gd name="T31" fmla="*/ 76 h 127"/>
                  <a:gd name="T32" fmla="*/ 57 w 167"/>
                  <a:gd name="T33" fmla="*/ 76 h 127"/>
                  <a:gd name="T34" fmla="*/ 47 w 167"/>
                  <a:gd name="T35" fmla="*/ 78 h 127"/>
                  <a:gd name="T36" fmla="*/ 7 w 167"/>
                  <a:gd name="T37" fmla="*/ 105 h 127"/>
                  <a:gd name="T38" fmla="*/ 3 w 167"/>
                  <a:gd name="T39" fmla="*/ 121 h 127"/>
                  <a:gd name="T40" fmla="*/ 19 w 167"/>
                  <a:gd name="T41" fmla="*/ 124 h 127"/>
                  <a:gd name="T42" fmla="*/ 60 w 167"/>
                  <a:gd name="T43" fmla="*/ 97 h 127"/>
                  <a:gd name="T44" fmla="*/ 65 w 167"/>
                  <a:gd name="T45" fmla="*/ 88 h 127"/>
                  <a:gd name="T46" fmla="*/ 65 w 167"/>
                  <a:gd name="T47" fmla="*/ 88 h 127"/>
                  <a:gd name="T48" fmla="*/ 65 w 167"/>
                  <a:gd name="T49" fmla="*/ 88 h 127"/>
                  <a:gd name="T50" fmla="*/ 72 w 167"/>
                  <a:gd name="T51" fmla="*/ 83 h 127"/>
                  <a:gd name="T52" fmla="*/ 110 w 167"/>
                  <a:gd name="T53" fmla="*/ 100 h 127"/>
                  <a:gd name="T54" fmla="*/ 110 w 167"/>
                  <a:gd name="T55" fmla="*/ 85 h 127"/>
                  <a:gd name="T56" fmla="*/ 81 w 167"/>
                  <a:gd name="T57" fmla="*/ 69 h 127"/>
                  <a:gd name="T58" fmla="*/ 81 w 167"/>
                  <a:gd name="T59" fmla="*/ 69 h 127"/>
                  <a:gd name="T60" fmla="*/ 90 w 167"/>
                  <a:gd name="T61" fmla="*/ 21 h 127"/>
                  <a:gd name="T62" fmla="*/ 110 w 167"/>
                  <a:gd name="T63" fmla="*/ 15 h 127"/>
                  <a:gd name="T64" fmla="*/ 110 w 167"/>
                  <a:gd name="T65" fmla="*/ 0 h 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67" h="127">
                    <a:moveTo>
                      <a:pt x="151" y="22"/>
                    </a:moveTo>
                    <a:cubicBezTo>
                      <a:pt x="142" y="8"/>
                      <a:pt x="126" y="0"/>
                      <a:pt x="110" y="0"/>
                    </a:cubicBezTo>
                    <a:cubicBezTo>
                      <a:pt x="110" y="15"/>
                      <a:pt x="110" y="15"/>
                      <a:pt x="110" y="15"/>
                    </a:cubicBezTo>
                    <a:cubicBezTo>
                      <a:pt x="121" y="15"/>
                      <a:pt x="132" y="20"/>
                      <a:pt x="139" y="30"/>
                    </a:cubicBezTo>
                    <a:cubicBezTo>
                      <a:pt x="150" y="47"/>
                      <a:pt x="145" y="68"/>
                      <a:pt x="129" y="79"/>
                    </a:cubicBezTo>
                    <a:cubicBezTo>
                      <a:pt x="123" y="83"/>
                      <a:pt x="116" y="85"/>
                      <a:pt x="110" y="85"/>
                    </a:cubicBezTo>
                    <a:cubicBezTo>
                      <a:pt x="110" y="100"/>
                      <a:pt x="110" y="100"/>
                      <a:pt x="110" y="100"/>
                    </a:cubicBezTo>
                    <a:cubicBezTo>
                      <a:pt x="119" y="100"/>
                      <a:pt x="129" y="97"/>
                      <a:pt x="137" y="91"/>
                    </a:cubicBezTo>
                    <a:cubicBezTo>
                      <a:pt x="160" y="76"/>
                      <a:pt x="167" y="45"/>
                      <a:pt x="151" y="22"/>
                    </a:cubicBezTo>
                    <a:close/>
                    <a:moveTo>
                      <a:pt x="110" y="0"/>
                    </a:moveTo>
                    <a:cubicBezTo>
                      <a:pt x="100" y="0"/>
                      <a:pt x="91" y="3"/>
                      <a:pt x="82" y="8"/>
                    </a:cubicBezTo>
                    <a:cubicBezTo>
                      <a:pt x="61" y="22"/>
                      <a:pt x="54" y="50"/>
                      <a:pt x="65" y="72"/>
                    </a:cubicBezTo>
                    <a:cubicBezTo>
                      <a:pt x="57" y="77"/>
                      <a:pt x="57" y="77"/>
                      <a:pt x="57" y="77"/>
                    </a:cubicBezTo>
                    <a:cubicBezTo>
                      <a:pt x="57" y="76"/>
                      <a:pt x="57" y="76"/>
                      <a:pt x="57" y="76"/>
                    </a:cubicBezTo>
                    <a:cubicBezTo>
                      <a:pt x="57" y="76"/>
                      <a:pt x="57" y="76"/>
                      <a:pt x="57" y="76"/>
                    </a:cubicBezTo>
                    <a:cubicBezTo>
                      <a:pt x="57" y="76"/>
                      <a:pt x="57" y="76"/>
                      <a:pt x="57" y="76"/>
                    </a:cubicBezTo>
                    <a:cubicBezTo>
                      <a:pt x="57" y="76"/>
                      <a:pt x="57" y="76"/>
                      <a:pt x="57" y="76"/>
                    </a:cubicBezTo>
                    <a:cubicBezTo>
                      <a:pt x="54" y="75"/>
                      <a:pt x="50" y="76"/>
                      <a:pt x="47" y="78"/>
                    </a:cubicBezTo>
                    <a:cubicBezTo>
                      <a:pt x="7" y="105"/>
                      <a:pt x="7" y="105"/>
                      <a:pt x="7" y="105"/>
                    </a:cubicBezTo>
                    <a:cubicBezTo>
                      <a:pt x="1" y="108"/>
                      <a:pt x="0" y="115"/>
                      <a:pt x="3" y="121"/>
                    </a:cubicBezTo>
                    <a:cubicBezTo>
                      <a:pt x="7" y="126"/>
                      <a:pt x="14" y="127"/>
                      <a:pt x="19" y="124"/>
                    </a:cubicBezTo>
                    <a:cubicBezTo>
                      <a:pt x="60" y="97"/>
                      <a:pt x="60" y="97"/>
                      <a:pt x="60" y="97"/>
                    </a:cubicBezTo>
                    <a:cubicBezTo>
                      <a:pt x="63" y="95"/>
                      <a:pt x="65" y="92"/>
                      <a:pt x="65" y="88"/>
                    </a:cubicBezTo>
                    <a:cubicBezTo>
                      <a:pt x="65" y="88"/>
                      <a:pt x="65" y="88"/>
                      <a:pt x="65" y="88"/>
                    </a:cubicBezTo>
                    <a:cubicBezTo>
                      <a:pt x="65" y="88"/>
                      <a:pt x="65" y="88"/>
                      <a:pt x="65" y="88"/>
                    </a:cubicBezTo>
                    <a:cubicBezTo>
                      <a:pt x="72" y="83"/>
                      <a:pt x="72" y="83"/>
                      <a:pt x="72" y="83"/>
                    </a:cubicBezTo>
                    <a:cubicBezTo>
                      <a:pt x="82" y="94"/>
                      <a:pt x="96" y="100"/>
                      <a:pt x="110" y="100"/>
                    </a:cubicBezTo>
                    <a:cubicBezTo>
                      <a:pt x="110" y="85"/>
                      <a:pt x="110" y="85"/>
                      <a:pt x="110" y="85"/>
                    </a:cubicBezTo>
                    <a:cubicBezTo>
                      <a:pt x="98" y="85"/>
                      <a:pt x="87" y="79"/>
                      <a:pt x="81" y="69"/>
                    </a:cubicBezTo>
                    <a:cubicBezTo>
                      <a:pt x="81" y="69"/>
                      <a:pt x="81" y="69"/>
                      <a:pt x="81" y="69"/>
                    </a:cubicBezTo>
                    <a:cubicBezTo>
                      <a:pt x="70" y="53"/>
                      <a:pt x="74" y="31"/>
                      <a:pt x="90" y="21"/>
                    </a:cubicBezTo>
                    <a:cubicBezTo>
                      <a:pt x="96" y="17"/>
                      <a:pt x="103" y="15"/>
                      <a:pt x="110" y="15"/>
                    </a:cubicBezTo>
                    <a:lnTo>
                      <a:pt x="11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5" name="Oval 115">
                <a:extLst>
                  <a:ext uri="{FF2B5EF4-FFF2-40B4-BE49-F238E27FC236}">
                    <a16:creationId xmlns:a16="http://schemas.microsoft.com/office/drawing/2014/main" id="{8D0A0E1B-43B0-4B4A-9ABC-4C331CCF37E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685273" y="3790388"/>
                <a:ext cx="80790" cy="80790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6" name="Freeform: Shape 116">
                <a:extLst>
                  <a:ext uri="{FF2B5EF4-FFF2-40B4-BE49-F238E27FC236}">
                    <a16:creationId xmlns:a16="http://schemas.microsoft.com/office/drawing/2014/main" id="{66D8ADC3-B904-4922-A03F-67D1486A57C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726271" y="3678246"/>
                <a:ext cx="151934" cy="151934"/>
              </a:xfrm>
              <a:custGeom>
                <a:avLst/>
                <a:gdLst>
                  <a:gd name="T0" fmla="*/ 30 w 94"/>
                  <a:gd name="T1" fmla="*/ 64 h 94"/>
                  <a:gd name="T2" fmla="*/ 42 w 94"/>
                  <a:gd name="T3" fmla="*/ 94 h 94"/>
                  <a:gd name="T4" fmla="*/ 59 w 94"/>
                  <a:gd name="T5" fmla="*/ 94 h 94"/>
                  <a:gd name="T6" fmla="*/ 30 w 94"/>
                  <a:gd name="T7" fmla="*/ 42 h 94"/>
                  <a:gd name="T8" fmla="*/ 30 w 94"/>
                  <a:gd name="T9" fmla="*/ 64 h 94"/>
                  <a:gd name="T10" fmla="*/ 30 w 94"/>
                  <a:gd name="T11" fmla="*/ 23 h 94"/>
                  <a:gd name="T12" fmla="*/ 30 w 94"/>
                  <a:gd name="T13" fmla="*/ 5 h 94"/>
                  <a:gd name="T14" fmla="*/ 94 w 94"/>
                  <a:gd name="T15" fmla="*/ 94 h 94"/>
                  <a:gd name="T16" fmla="*/ 77 w 94"/>
                  <a:gd name="T17" fmla="*/ 94 h 94"/>
                  <a:gd name="T18" fmla="*/ 30 w 94"/>
                  <a:gd name="T19" fmla="*/ 23 h 94"/>
                  <a:gd name="T20" fmla="*/ 0 w 94"/>
                  <a:gd name="T21" fmla="*/ 51 h 94"/>
                  <a:gd name="T22" fmla="*/ 30 w 94"/>
                  <a:gd name="T23" fmla="*/ 64 h 94"/>
                  <a:gd name="T24" fmla="*/ 30 w 94"/>
                  <a:gd name="T25" fmla="*/ 42 h 94"/>
                  <a:gd name="T26" fmla="*/ 0 w 94"/>
                  <a:gd name="T27" fmla="*/ 35 h 94"/>
                  <a:gd name="T28" fmla="*/ 0 w 94"/>
                  <a:gd name="T29" fmla="*/ 51 h 94"/>
                  <a:gd name="T30" fmla="*/ 30 w 94"/>
                  <a:gd name="T31" fmla="*/ 5 h 94"/>
                  <a:gd name="T32" fmla="*/ 30 w 94"/>
                  <a:gd name="T33" fmla="*/ 23 h 94"/>
                  <a:gd name="T34" fmla="*/ 0 w 94"/>
                  <a:gd name="T35" fmla="*/ 17 h 94"/>
                  <a:gd name="T36" fmla="*/ 0 w 94"/>
                  <a:gd name="T37" fmla="*/ 0 h 94"/>
                  <a:gd name="T38" fmla="*/ 30 w 94"/>
                  <a:gd name="T39" fmla="*/ 5 h 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94" h="94">
                    <a:moveTo>
                      <a:pt x="30" y="64"/>
                    </a:moveTo>
                    <a:cubicBezTo>
                      <a:pt x="38" y="71"/>
                      <a:pt x="42" y="82"/>
                      <a:pt x="42" y="94"/>
                    </a:cubicBezTo>
                    <a:cubicBezTo>
                      <a:pt x="59" y="94"/>
                      <a:pt x="59" y="94"/>
                      <a:pt x="59" y="94"/>
                    </a:cubicBezTo>
                    <a:cubicBezTo>
                      <a:pt x="59" y="72"/>
                      <a:pt x="47" y="53"/>
                      <a:pt x="30" y="42"/>
                    </a:cubicBezTo>
                    <a:cubicBezTo>
                      <a:pt x="30" y="64"/>
                      <a:pt x="30" y="64"/>
                      <a:pt x="30" y="64"/>
                    </a:cubicBezTo>
                    <a:close/>
                    <a:moveTo>
                      <a:pt x="30" y="23"/>
                    </a:moveTo>
                    <a:cubicBezTo>
                      <a:pt x="30" y="5"/>
                      <a:pt x="30" y="5"/>
                      <a:pt x="30" y="5"/>
                    </a:cubicBezTo>
                    <a:cubicBezTo>
                      <a:pt x="67" y="18"/>
                      <a:pt x="94" y="53"/>
                      <a:pt x="94" y="94"/>
                    </a:cubicBezTo>
                    <a:cubicBezTo>
                      <a:pt x="77" y="94"/>
                      <a:pt x="77" y="94"/>
                      <a:pt x="77" y="94"/>
                    </a:cubicBezTo>
                    <a:cubicBezTo>
                      <a:pt x="77" y="62"/>
                      <a:pt x="57" y="34"/>
                      <a:pt x="30" y="23"/>
                    </a:cubicBezTo>
                    <a:close/>
                    <a:moveTo>
                      <a:pt x="0" y="51"/>
                    </a:moveTo>
                    <a:cubicBezTo>
                      <a:pt x="11" y="51"/>
                      <a:pt x="22" y="56"/>
                      <a:pt x="30" y="64"/>
                    </a:cubicBezTo>
                    <a:cubicBezTo>
                      <a:pt x="30" y="42"/>
                      <a:pt x="30" y="42"/>
                      <a:pt x="30" y="42"/>
                    </a:cubicBezTo>
                    <a:cubicBezTo>
                      <a:pt x="21" y="37"/>
                      <a:pt x="11" y="35"/>
                      <a:pt x="0" y="35"/>
                    </a:cubicBezTo>
                    <a:cubicBezTo>
                      <a:pt x="0" y="51"/>
                      <a:pt x="0" y="51"/>
                      <a:pt x="0" y="51"/>
                    </a:cubicBezTo>
                    <a:close/>
                    <a:moveTo>
                      <a:pt x="30" y="5"/>
                    </a:moveTo>
                    <a:cubicBezTo>
                      <a:pt x="30" y="23"/>
                      <a:pt x="30" y="23"/>
                      <a:pt x="30" y="23"/>
                    </a:cubicBezTo>
                    <a:cubicBezTo>
                      <a:pt x="20" y="19"/>
                      <a:pt x="10" y="17"/>
                      <a:pt x="0" y="17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0" y="0"/>
                      <a:pt x="20" y="2"/>
                      <a:pt x="30" y="5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7" name="Freeform: Shape 117">
                <a:extLst>
                  <a:ext uri="{FF2B5EF4-FFF2-40B4-BE49-F238E27FC236}">
                    <a16:creationId xmlns:a16="http://schemas.microsoft.com/office/drawing/2014/main" id="{69AFD632-1AD0-4468-8624-B895706B5C6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777663" y="2578537"/>
                <a:ext cx="224283" cy="224283"/>
              </a:xfrm>
              <a:custGeom>
                <a:avLst/>
                <a:gdLst>
                  <a:gd name="T0" fmla="*/ 69 w 139"/>
                  <a:gd name="T1" fmla="*/ 10 h 139"/>
                  <a:gd name="T2" fmla="*/ 76 w 139"/>
                  <a:gd name="T3" fmla="*/ 10 h 139"/>
                  <a:gd name="T4" fmla="*/ 79 w 139"/>
                  <a:gd name="T5" fmla="*/ 0 h 139"/>
                  <a:gd name="T6" fmla="*/ 100 w 139"/>
                  <a:gd name="T7" fmla="*/ 6 h 139"/>
                  <a:gd name="T8" fmla="*/ 97 w 139"/>
                  <a:gd name="T9" fmla="*/ 16 h 139"/>
                  <a:gd name="T10" fmla="*/ 116 w 139"/>
                  <a:gd name="T11" fmla="*/ 32 h 139"/>
                  <a:gd name="T12" fmla="*/ 125 w 139"/>
                  <a:gd name="T13" fmla="*/ 27 h 139"/>
                  <a:gd name="T14" fmla="*/ 136 w 139"/>
                  <a:gd name="T15" fmla="*/ 47 h 139"/>
                  <a:gd name="T16" fmla="*/ 127 w 139"/>
                  <a:gd name="T17" fmla="*/ 52 h 139"/>
                  <a:gd name="T18" fmla="*/ 129 w 139"/>
                  <a:gd name="T19" fmla="*/ 76 h 139"/>
                  <a:gd name="T20" fmla="*/ 139 w 139"/>
                  <a:gd name="T21" fmla="*/ 79 h 139"/>
                  <a:gd name="T22" fmla="*/ 133 w 139"/>
                  <a:gd name="T23" fmla="*/ 100 h 139"/>
                  <a:gd name="T24" fmla="*/ 123 w 139"/>
                  <a:gd name="T25" fmla="*/ 97 h 139"/>
                  <a:gd name="T26" fmla="*/ 107 w 139"/>
                  <a:gd name="T27" fmla="*/ 117 h 139"/>
                  <a:gd name="T28" fmla="*/ 112 w 139"/>
                  <a:gd name="T29" fmla="*/ 126 h 139"/>
                  <a:gd name="T30" fmla="*/ 92 w 139"/>
                  <a:gd name="T31" fmla="*/ 136 h 139"/>
                  <a:gd name="T32" fmla="*/ 87 w 139"/>
                  <a:gd name="T33" fmla="*/ 127 h 139"/>
                  <a:gd name="T34" fmla="*/ 69 w 139"/>
                  <a:gd name="T35" fmla="*/ 130 h 139"/>
                  <a:gd name="T36" fmla="*/ 69 w 139"/>
                  <a:gd name="T37" fmla="*/ 110 h 139"/>
                  <a:gd name="T38" fmla="*/ 108 w 139"/>
                  <a:gd name="T39" fmla="*/ 81 h 139"/>
                  <a:gd name="T40" fmla="*/ 81 w 139"/>
                  <a:gd name="T41" fmla="*/ 31 h 139"/>
                  <a:gd name="T42" fmla="*/ 69 w 139"/>
                  <a:gd name="T43" fmla="*/ 29 h 139"/>
                  <a:gd name="T44" fmla="*/ 69 w 139"/>
                  <a:gd name="T45" fmla="*/ 10 h 139"/>
                  <a:gd name="T46" fmla="*/ 32 w 139"/>
                  <a:gd name="T47" fmla="*/ 23 h 139"/>
                  <a:gd name="T48" fmla="*/ 27 w 139"/>
                  <a:gd name="T49" fmla="*/ 14 h 139"/>
                  <a:gd name="T50" fmla="*/ 46 w 139"/>
                  <a:gd name="T51" fmla="*/ 3 h 139"/>
                  <a:gd name="T52" fmla="*/ 51 w 139"/>
                  <a:gd name="T53" fmla="*/ 12 h 139"/>
                  <a:gd name="T54" fmla="*/ 69 w 139"/>
                  <a:gd name="T55" fmla="*/ 10 h 139"/>
                  <a:gd name="T56" fmla="*/ 69 w 139"/>
                  <a:gd name="T57" fmla="*/ 29 h 139"/>
                  <a:gd name="T58" fmla="*/ 31 w 139"/>
                  <a:gd name="T59" fmla="*/ 58 h 139"/>
                  <a:gd name="T60" fmla="*/ 58 w 139"/>
                  <a:gd name="T61" fmla="*/ 108 h 139"/>
                  <a:gd name="T62" fmla="*/ 58 w 139"/>
                  <a:gd name="T63" fmla="*/ 108 h 139"/>
                  <a:gd name="T64" fmla="*/ 69 w 139"/>
                  <a:gd name="T65" fmla="*/ 110 h 139"/>
                  <a:gd name="T66" fmla="*/ 69 w 139"/>
                  <a:gd name="T67" fmla="*/ 130 h 139"/>
                  <a:gd name="T68" fmla="*/ 63 w 139"/>
                  <a:gd name="T69" fmla="*/ 129 h 139"/>
                  <a:gd name="T70" fmla="*/ 60 w 139"/>
                  <a:gd name="T71" fmla="*/ 139 h 139"/>
                  <a:gd name="T72" fmla="*/ 39 w 139"/>
                  <a:gd name="T73" fmla="*/ 133 h 139"/>
                  <a:gd name="T74" fmla="*/ 42 w 139"/>
                  <a:gd name="T75" fmla="*/ 123 h 139"/>
                  <a:gd name="T76" fmla="*/ 22 w 139"/>
                  <a:gd name="T77" fmla="*/ 107 h 139"/>
                  <a:gd name="T78" fmla="*/ 13 w 139"/>
                  <a:gd name="T79" fmla="*/ 112 h 139"/>
                  <a:gd name="T80" fmla="*/ 3 w 139"/>
                  <a:gd name="T81" fmla="*/ 93 h 139"/>
                  <a:gd name="T82" fmla="*/ 12 w 139"/>
                  <a:gd name="T83" fmla="*/ 88 h 139"/>
                  <a:gd name="T84" fmla="*/ 10 w 139"/>
                  <a:gd name="T85" fmla="*/ 63 h 139"/>
                  <a:gd name="T86" fmla="*/ 0 w 139"/>
                  <a:gd name="T87" fmla="*/ 60 h 139"/>
                  <a:gd name="T88" fmla="*/ 6 w 139"/>
                  <a:gd name="T89" fmla="*/ 39 h 139"/>
                  <a:gd name="T90" fmla="*/ 16 w 139"/>
                  <a:gd name="T91" fmla="*/ 42 h 139"/>
                  <a:gd name="T92" fmla="*/ 32 w 139"/>
                  <a:gd name="T93" fmla="*/ 23 h 1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139" h="139">
                    <a:moveTo>
                      <a:pt x="69" y="10"/>
                    </a:moveTo>
                    <a:cubicBezTo>
                      <a:pt x="71" y="10"/>
                      <a:pt x="74" y="10"/>
                      <a:pt x="76" y="10"/>
                    </a:cubicBezTo>
                    <a:cubicBezTo>
                      <a:pt x="79" y="0"/>
                      <a:pt x="79" y="0"/>
                      <a:pt x="79" y="0"/>
                    </a:cubicBezTo>
                    <a:cubicBezTo>
                      <a:pt x="100" y="6"/>
                      <a:pt x="100" y="6"/>
                      <a:pt x="100" y="6"/>
                    </a:cubicBezTo>
                    <a:cubicBezTo>
                      <a:pt x="97" y="16"/>
                      <a:pt x="97" y="16"/>
                      <a:pt x="97" y="16"/>
                    </a:cubicBezTo>
                    <a:cubicBezTo>
                      <a:pt x="105" y="20"/>
                      <a:pt x="111" y="26"/>
                      <a:pt x="116" y="32"/>
                    </a:cubicBezTo>
                    <a:cubicBezTo>
                      <a:pt x="125" y="27"/>
                      <a:pt x="125" y="27"/>
                      <a:pt x="125" y="27"/>
                    </a:cubicBezTo>
                    <a:cubicBezTo>
                      <a:pt x="136" y="47"/>
                      <a:pt x="136" y="47"/>
                      <a:pt x="136" y="47"/>
                    </a:cubicBezTo>
                    <a:cubicBezTo>
                      <a:pt x="127" y="52"/>
                      <a:pt x="127" y="52"/>
                      <a:pt x="127" y="52"/>
                    </a:cubicBezTo>
                    <a:cubicBezTo>
                      <a:pt x="129" y="59"/>
                      <a:pt x="130" y="68"/>
                      <a:pt x="129" y="76"/>
                    </a:cubicBezTo>
                    <a:cubicBezTo>
                      <a:pt x="139" y="79"/>
                      <a:pt x="139" y="79"/>
                      <a:pt x="139" y="79"/>
                    </a:cubicBezTo>
                    <a:cubicBezTo>
                      <a:pt x="133" y="100"/>
                      <a:pt x="133" y="100"/>
                      <a:pt x="133" y="100"/>
                    </a:cubicBezTo>
                    <a:cubicBezTo>
                      <a:pt x="123" y="97"/>
                      <a:pt x="123" y="97"/>
                      <a:pt x="123" y="97"/>
                    </a:cubicBezTo>
                    <a:cubicBezTo>
                      <a:pt x="119" y="105"/>
                      <a:pt x="113" y="112"/>
                      <a:pt x="107" y="117"/>
                    </a:cubicBezTo>
                    <a:cubicBezTo>
                      <a:pt x="112" y="126"/>
                      <a:pt x="112" y="126"/>
                      <a:pt x="112" y="126"/>
                    </a:cubicBezTo>
                    <a:cubicBezTo>
                      <a:pt x="92" y="136"/>
                      <a:pt x="92" y="136"/>
                      <a:pt x="92" y="136"/>
                    </a:cubicBezTo>
                    <a:cubicBezTo>
                      <a:pt x="87" y="127"/>
                      <a:pt x="87" y="127"/>
                      <a:pt x="87" y="127"/>
                    </a:cubicBezTo>
                    <a:cubicBezTo>
                      <a:pt x="82" y="129"/>
                      <a:pt x="76" y="130"/>
                      <a:pt x="69" y="130"/>
                    </a:cubicBezTo>
                    <a:cubicBezTo>
                      <a:pt x="69" y="110"/>
                      <a:pt x="69" y="110"/>
                      <a:pt x="69" y="110"/>
                    </a:cubicBezTo>
                    <a:cubicBezTo>
                      <a:pt x="87" y="110"/>
                      <a:pt x="103" y="99"/>
                      <a:pt x="108" y="81"/>
                    </a:cubicBezTo>
                    <a:cubicBezTo>
                      <a:pt x="114" y="60"/>
                      <a:pt x="102" y="38"/>
                      <a:pt x="81" y="31"/>
                    </a:cubicBezTo>
                    <a:cubicBezTo>
                      <a:pt x="77" y="30"/>
                      <a:pt x="73" y="29"/>
                      <a:pt x="69" y="29"/>
                    </a:cubicBezTo>
                    <a:lnTo>
                      <a:pt x="69" y="10"/>
                    </a:lnTo>
                    <a:close/>
                    <a:moveTo>
                      <a:pt x="32" y="23"/>
                    </a:moveTo>
                    <a:cubicBezTo>
                      <a:pt x="27" y="14"/>
                      <a:pt x="27" y="14"/>
                      <a:pt x="27" y="14"/>
                    </a:cubicBezTo>
                    <a:cubicBezTo>
                      <a:pt x="46" y="3"/>
                      <a:pt x="46" y="3"/>
                      <a:pt x="46" y="3"/>
                    </a:cubicBezTo>
                    <a:cubicBezTo>
                      <a:pt x="51" y="12"/>
                      <a:pt x="51" y="12"/>
                      <a:pt x="51" y="12"/>
                    </a:cubicBezTo>
                    <a:cubicBezTo>
                      <a:pt x="57" y="11"/>
                      <a:pt x="63" y="10"/>
                      <a:pt x="69" y="10"/>
                    </a:cubicBezTo>
                    <a:cubicBezTo>
                      <a:pt x="69" y="29"/>
                      <a:pt x="69" y="29"/>
                      <a:pt x="69" y="29"/>
                    </a:cubicBezTo>
                    <a:cubicBezTo>
                      <a:pt x="52" y="29"/>
                      <a:pt x="36" y="41"/>
                      <a:pt x="31" y="58"/>
                    </a:cubicBezTo>
                    <a:cubicBezTo>
                      <a:pt x="24" y="79"/>
                      <a:pt x="36" y="102"/>
                      <a:pt x="58" y="108"/>
                    </a:cubicBezTo>
                    <a:cubicBezTo>
                      <a:pt x="58" y="108"/>
                      <a:pt x="58" y="108"/>
                      <a:pt x="58" y="108"/>
                    </a:cubicBezTo>
                    <a:cubicBezTo>
                      <a:pt x="61" y="109"/>
                      <a:pt x="65" y="110"/>
                      <a:pt x="69" y="110"/>
                    </a:cubicBezTo>
                    <a:cubicBezTo>
                      <a:pt x="69" y="130"/>
                      <a:pt x="69" y="130"/>
                      <a:pt x="69" y="130"/>
                    </a:cubicBezTo>
                    <a:cubicBezTo>
                      <a:pt x="67" y="130"/>
                      <a:pt x="65" y="130"/>
                      <a:pt x="63" y="129"/>
                    </a:cubicBezTo>
                    <a:cubicBezTo>
                      <a:pt x="60" y="139"/>
                      <a:pt x="60" y="139"/>
                      <a:pt x="60" y="139"/>
                    </a:cubicBezTo>
                    <a:cubicBezTo>
                      <a:pt x="39" y="133"/>
                      <a:pt x="39" y="133"/>
                      <a:pt x="39" y="133"/>
                    </a:cubicBezTo>
                    <a:cubicBezTo>
                      <a:pt x="42" y="123"/>
                      <a:pt x="42" y="123"/>
                      <a:pt x="42" y="123"/>
                    </a:cubicBezTo>
                    <a:cubicBezTo>
                      <a:pt x="34" y="119"/>
                      <a:pt x="27" y="114"/>
                      <a:pt x="22" y="107"/>
                    </a:cubicBezTo>
                    <a:cubicBezTo>
                      <a:pt x="13" y="112"/>
                      <a:pt x="13" y="112"/>
                      <a:pt x="13" y="112"/>
                    </a:cubicBezTo>
                    <a:cubicBezTo>
                      <a:pt x="3" y="93"/>
                      <a:pt x="3" y="93"/>
                      <a:pt x="3" y="93"/>
                    </a:cubicBezTo>
                    <a:cubicBezTo>
                      <a:pt x="12" y="88"/>
                      <a:pt x="12" y="88"/>
                      <a:pt x="12" y="88"/>
                    </a:cubicBezTo>
                    <a:cubicBezTo>
                      <a:pt x="10" y="80"/>
                      <a:pt x="9" y="72"/>
                      <a:pt x="10" y="63"/>
                    </a:cubicBezTo>
                    <a:cubicBezTo>
                      <a:pt x="0" y="60"/>
                      <a:pt x="0" y="60"/>
                      <a:pt x="0" y="60"/>
                    </a:cubicBezTo>
                    <a:cubicBezTo>
                      <a:pt x="6" y="39"/>
                      <a:pt x="6" y="39"/>
                      <a:pt x="6" y="39"/>
                    </a:cubicBezTo>
                    <a:cubicBezTo>
                      <a:pt x="16" y="42"/>
                      <a:pt x="16" y="42"/>
                      <a:pt x="16" y="42"/>
                    </a:cubicBezTo>
                    <a:cubicBezTo>
                      <a:pt x="20" y="34"/>
                      <a:pt x="25" y="28"/>
                      <a:pt x="32" y="23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8" name="Freeform: Shape 118">
                <a:extLst>
                  <a:ext uri="{FF2B5EF4-FFF2-40B4-BE49-F238E27FC236}">
                    <a16:creationId xmlns:a16="http://schemas.microsoft.com/office/drawing/2014/main" id="{66F6E6EC-C743-4EEA-860C-4CCA8DE90F6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938037" y="2888433"/>
                <a:ext cx="237547" cy="229106"/>
              </a:xfrm>
              <a:custGeom>
                <a:avLst/>
                <a:gdLst>
                  <a:gd name="T0" fmla="*/ 74 w 147"/>
                  <a:gd name="T1" fmla="*/ 0 h 141"/>
                  <a:gd name="T2" fmla="*/ 147 w 147"/>
                  <a:gd name="T3" fmla="*/ 63 h 141"/>
                  <a:gd name="T4" fmla="*/ 117 w 147"/>
                  <a:gd name="T5" fmla="*/ 115 h 141"/>
                  <a:gd name="T6" fmla="*/ 128 w 147"/>
                  <a:gd name="T7" fmla="*/ 141 h 141"/>
                  <a:gd name="T8" fmla="*/ 102 w 147"/>
                  <a:gd name="T9" fmla="*/ 122 h 141"/>
                  <a:gd name="T10" fmla="*/ 74 w 147"/>
                  <a:gd name="T11" fmla="*/ 127 h 141"/>
                  <a:gd name="T12" fmla="*/ 0 w 147"/>
                  <a:gd name="T13" fmla="*/ 63 h 141"/>
                  <a:gd name="T14" fmla="*/ 74 w 147"/>
                  <a:gd name="T15" fmla="*/ 0 h 1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47" h="141">
                    <a:moveTo>
                      <a:pt x="74" y="0"/>
                    </a:moveTo>
                    <a:cubicBezTo>
                      <a:pt x="114" y="0"/>
                      <a:pt x="147" y="28"/>
                      <a:pt x="147" y="63"/>
                    </a:cubicBezTo>
                    <a:cubicBezTo>
                      <a:pt x="147" y="84"/>
                      <a:pt x="135" y="103"/>
                      <a:pt x="117" y="115"/>
                    </a:cubicBezTo>
                    <a:cubicBezTo>
                      <a:pt x="128" y="141"/>
                      <a:pt x="128" y="141"/>
                      <a:pt x="128" y="141"/>
                    </a:cubicBezTo>
                    <a:cubicBezTo>
                      <a:pt x="102" y="122"/>
                      <a:pt x="102" y="122"/>
                      <a:pt x="102" y="122"/>
                    </a:cubicBezTo>
                    <a:cubicBezTo>
                      <a:pt x="93" y="125"/>
                      <a:pt x="84" y="127"/>
                      <a:pt x="74" y="127"/>
                    </a:cubicBezTo>
                    <a:cubicBezTo>
                      <a:pt x="33" y="127"/>
                      <a:pt x="0" y="98"/>
                      <a:pt x="0" y="63"/>
                    </a:cubicBezTo>
                    <a:cubicBezTo>
                      <a:pt x="0" y="28"/>
                      <a:pt x="33" y="0"/>
                      <a:pt x="74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9" name="Oval 119">
                <a:extLst>
                  <a:ext uri="{FF2B5EF4-FFF2-40B4-BE49-F238E27FC236}">
                    <a16:creationId xmlns:a16="http://schemas.microsoft.com/office/drawing/2014/main" id="{9079A209-8D1F-4FEA-B07F-F7C89A30B8B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093588" y="2977664"/>
                <a:ext cx="31351" cy="31351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50" name="Oval 120">
                <a:extLst>
                  <a:ext uri="{FF2B5EF4-FFF2-40B4-BE49-F238E27FC236}">
                    <a16:creationId xmlns:a16="http://schemas.microsoft.com/office/drawing/2014/main" id="{973F898D-5F52-4159-9468-B8A4C25C28C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041738" y="2977664"/>
                <a:ext cx="32557" cy="31351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51" name="Oval 121">
                <a:extLst>
                  <a:ext uri="{FF2B5EF4-FFF2-40B4-BE49-F238E27FC236}">
                    <a16:creationId xmlns:a16="http://schemas.microsoft.com/office/drawing/2014/main" id="{8EC083A8-AF6E-4B58-9081-AA086CAC147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987476" y="2977664"/>
                <a:ext cx="32557" cy="31351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52" name="Freeform: Shape 122">
                <a:extLst>
                  <a:ext uri="{FF2B5EF4-FFF2-40B4-BE49-F238E27FC236}">
                    <a16:creationId xmlns:a16="http://schemas.microsoft.com/office/drawing/2014/main" id="{636EF59B-3DD9-4162-8166-A11B7E6AC2A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138577" y="2232466"/>
                <a:ext cx="132640" cy="157963"/>
              </a:xfrm>
              <a:custGeom>
                <a:avLst/>
                <a:gdLst>
                  <a:gd name="T0" fmla="*/ 0 w 110"/>
                  <a:gd name="T1" fmla="*/ 0 h 131"/>
                  <a:gd name="T2" fmla="*/ 110 w 110"/>
                  <a:gd name="T3" fmla="*/ 65 h 131"/>
                  <a:gd name="T4" fmla="*/ 0 w 110"/>
                  <a:gd name="T5" fmla="*/ 131 h 131"/>
                  <a:gd name="T6" fmla="*/ 0 w 110"/>
                  <a:gd name="T7" fmla="*/ 0 h 1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10" h="131">
                    <a:moveTo>
                      <a:pt x="0" y="0"/>
                    </a:moveTo>
                    <a:lnTo>
                      <a:pt x="110" y="65"/>
                    </a:lnTo>
                    <a:lnTo>
                      <a:pt x="0" y="13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53" name="Freeform: Shape 123">
                <a:extLst>
                  <a:ext uri="{FF2B5EF4-FFF2-40B4-BE49-F238E27FC236}">
                    <a16:creationId xmlns:a16="http://schemas.microsoft.com/office/drawing/2014/main" id="{1396FBA5-1B72-4A62-B169-BC47EA2746D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968182" y="3673423"/>
                <a:ext cx="108524" cy="89231"/>
              </a:xfrm>
              <a:custGeom>
                <a:avLst/>
                <a:gdLst>
                  <a:gd name="T0" fmla="*/ 0 w 90"/>
                  <a:gd name="T1" fmla="*/ 66 h 74"/>
                  <a:gd name="T2" fmla="*/ 84 w 90"/>
                  <a:gd name="T3" fmla="*/ 0 h 74"/>
                  <a:gd name="T4" fmla="*/ 90 w 90"/>
                  <a:gd name="T5" fmla="*/ 8 h 74"/>
                  <a:gd name="T6" fmla="*/ 7 w 90"/>
                  <a:gd name="T7" fmla="*/ 74 h 74"/>
                  <a:gd name="T8" fmla="*/ 0 w 90"/>
                  <a:gd name="T9" fmla="*/ 66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0" h="74">
                    <a:moveTo>
                      <a:pt x="0" y="66"/>
                    </a:moveTo>
                    <a:lnTo>
                      <a:pt x="84" y="0"/>
                    </a:lnTo>
                    <a:lnTo>
                      <a:pt x="90" y="8"/>
                    </a:lnTo>
                    <a:lnTo>
                      <a:pt x="7" y="74"/>
                    </a:lnTo>
                    <a:lnTo>
                      <a:pt x="0" y="66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54" name="Freeform: Shape 124">
                <a:extLst>
                  <a:ext uri="{FF2B5EF4-FFF2-40B4-BE49-F238E27FC236}">
                    <a16:creationId xmlns:a16="http://schemas.microsoft.com/office/drawing/2014/main" id="{C5582990-15A3-4A88-944F-9041E49299C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069471" y="3673423"/>
                <a:ext cx="109730" cy="89231"/>
              </a:xfrm>
              <a:custGeom>
                <a:avLst/>
                <a:gdLst>
                  <a:gd name="T0" fmla="*/ 84 w 91"/>
                  <a:gd name="T1" fmla="*/ 74 h 74"/>
                  <a:gd name="T2" fmla="*/ 0 w 91"/>
                  <a:gd name="T3" fmla="*/ 8 h 74"/>
                  <a:gd name="T4" fmla="*/ 6 w 91"/>
                  <a:gd name="T5" fmla="*/ 0 h 74"/>
                  <a:gd name="T6" fmla="*/ 91 w 91"/>
                  <a:gd name="T7" fmla="*/ 66 h 74"/>
                  <a:gd name="T8" fmla="*/ 84 w 91"/>
                  <a:gd name="T9" fmla="*/ 74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1" h="74">
                    <a:moveTo>
                      <a:pt x="84" y="74"/>
                    </a:moveTo>
                    <a:lnTo>
                      <a:pt x="0" y="8"/>
                    </a:lnTo>
                    <a:lnTo>
                      <a:pt x="6" y="0"/>
                    </a:lnTo>
                    <a:lnTo>
                      <a:pt x="91" y="66"/>
                    </a:lnTo>
                    <a:lnTo>
                      <a:pt x="84" y="74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55" name="Rectangle 125">
                <a:extLst>
                  <a:ext uri="{FF2B5EF4-FFF2-40B4-BE49-F238E27FC236}">
                    <a16:creationId xmlns:a16="http://schemas.microsoft.com/office/drawing/2014/main" id="{9C3CDAC5-09D7-4790-930E-0F04133FCCD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067060" y="3549223"/>
                <a:ext cx="13264" cy="129023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56" name="Freeform: Shape 126">
                <a:extLst>
                  <a:ext uri="{FF2B5EF4-FFF2-40B4-BE49-F238E27FC236}">
                    <a16:creationId xmlns:a16="http://schemas.microsoft.com/office/drawing/2014/main" id="{3603947B-6967-4301-BCEE-EA44AEC997D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020033" y="3496167"/>
                <a:ext cx="107318" cy="106112"/>
              </a:xfrm>
              <a:custGeom>
                <a:avLst/>
                <a:gdLst>
                  <a:gd name="T0" fmla="*/ 45 w 66"/>
                  <a:gd name="T1" fmla="*/ 44 h 66"/>
                  <a:gd name="T2" fmla="*/ 66 w 66"/>
                  <a:gd name="T3" fmla="*/ 66 h 66"/>
                  <a:gd name="T4" fmla="*/ 0 w 66"/>
                  <a:gd name="T5" fmla="*/ 66 h 66"/>
                  <a:gd name="T6" fmla="*/ 21 w 66"/>
                  <a:gd name="T7" fmla="*/ 44 h 66"/>
                  <a:gd name="T8" fmla="*/ 13 w 66"/>
                  <a:gd name="T9" fmla="*/ 24 h 66"/>
                  <a:gd name="T10" fmla="*/ 33 w 66"/>
                  <a:gd name="T11" fmla="*/ 0 h 66"/>
                  <a:gd name="T12" fmla="*/ 53 w 66"/>
                  <a:gd name="T13" fmla="*/ 24 h 66"/>
                  <a:gd name="T14" fmla="*/ 45 w 66"/>
                  <a:gd name="T15" fmla="*/ 44 h 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66" h="66">
                    <a:moveTo>
                      <a:pt x="45" y="44"/>
                    </a:moveTo>
                    <a:cubicBezTo>
                      <a:pt x="55" y="48"/>
                      <a:pt x="63" y="56"/>
                      <a:pt x="66" y="66"/>
                    </a:cubicBezTo>
                    <a:cubicBezTo>
                      <a:pt x="0" y="66"/>
                      <a:pt x="0" y="66"/>
                      <a:pt x="0" y="66"/>
                    </a:cubicBezTo>
                    <a:cubicBezTo>
                      <a:pt x="3" y="56"/>
                      <a:pt x="11" y="48"/>
                      <a:pt x="21" y="44"/>
                    </a:cubicBezTo>
                    <a:cubicBezTo>
                      <a:pt x="16" y="40"/>
                      <a:pt x="13" y="33"/>
                      <a:pt x="13" y="24"/>
                    </a:cubicBezTo>
                    <a:cubicBezTo>
                      <a:pt x="13" y="11"/>
                      <a:pt x="22" y="0"/>
                      <a:pt x="33" y="0"/>
                    </a:cubicBezTo>
                    <a:cubicBezTo>
                      <a:pt x="44" y="0"/>
                      <a:pt x="53" y="11"/>
                      <a:pt x="53" y="24"/>
                    </a:cubicBezTo>
                    <a:cubicBezTo>
                      <a:pt x="53" y="33"/>
                      <a:pt x="50" y="40"/>
                      <a:pt x="45" y="44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57" name="Freeform: Shape 127">
                <a:extLst>
                  <a:ext uri="{FF2B5EF4-FFF2-40B4-BE49-F238E27FC236}">
                    <a16:creationId xmlns:a16="http://schemas.microsoft.com/office/drawing/2014/main" id="{F2C083EE-6405-4590-BBD3-33039290545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918744" y="3683069"/>
                <a:ext cx="106112" cy="107318"/>
              </a:xfrm>
              <a:custGeom>
                <a:avLst/>
                <a:gdLst>
                  <a:gd name="T0" fmla="*/ 44 w 66"/>
                  <a:gd name="T1" fmla="*/ 44 h 66"/>
                  <a:gd name="T2" fmla="*/ 66 w 66"/>
                  <a:gd name="T3" fmla="*/ 66 h 66"/>
                  <a:gd name="T4" fmla="*/ 0 w 66"/>
                  <a:gd name="T5" fmla="*/ 66 h 66"/>
                  <a:gd name="T6" fmla="*/ 21 w 66"/>
                  <a:gd name="T7" fmla="*/ 44 h 66"/>
                  <a:gd name="T8" fmla="*/ 13 w 66"/>
                  <a:gd name="T9" fmla="*/ 24 h 66"/>
                  <a:gd name="T10" fmla="*/ 33 w 66"/>
                  <a:gd name="T11" fmla="*/ 0 h 66"/>
                  <a:gd name="T12" fmla="*/ 53 w 66"/>
                  <a:gd name="T13" fmla="*/ 24 h 66"/>
                  <a:gd name="T14" fmla="*/ 44 w 66"/>
                  <a:gd name="T15" fmla="*/ 44 h 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66" h="66">
                    <a:moveTo>
                      <a:pt x="44" y="44"/>
                    </a:moveTo>
                    <a:cubicBezTo>
                      <a:pt x="55" y="48"/>
                      <a:pt x="63" y="56"/>
                      <a:pt x="66" y="66"/>
                    </a:cubicBezTo>
                    <a:cubicBezTo>
                      <a:pt x="0" y="66"/>
                      <a:pt x="0" y="66"/>
                      <a:pt x="0" y="66"/>
                    </a:cubicBezTo>
                    <a:cubicBezTo>
                      <a:pt x="2" y="56"/>
                      <a:pt x="10" y="48"/>
                      <a:pt x="21" y="44"/>
                    </a:cubicBezTo>
                    <a:cubicBezTo>
                      <a:pt x="16" y="40"/>
                      <a:pt x="13" y="32"/>
                      <a:pt x="13" y="24"/>
                    </a:cubicBezTo>
                    <a:cubicBezTo>
                      <a:pt x="13" y="11"/>
                      <a:pt x="22" y="0"/>
                      <a:pt x="33" y="0"/>
                    </a:cubicBezTo>
                    <a:cubicBezTo>
                      <a:pt x="44" y="0"/>
                      <a:pt x="53" y="11"/>
                      <a:pt x="53" y="24"/>
                    </a:cubicBezTo>
                    <a:cubicBezTo>
                      <a:pt x="53" y="32"/>
                      <a:pt x="49" y="40"/>
                      <a:pt x="44" y="44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58" name="Freeform: Shape 128">
                <a:extLst>
                  <a:ext uri="{FF2B5EF4-FFF2-40B4-BE49-F238E27FC236}">
                    <a16:creationId xmlns:a16="http://schemas.microsoft.com/office/drawing/2014/main" id="{564B10EF-FE73-4345-927E-83656820067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122528" y="3683069"/>
                <a:ext cx="106112" cy="107318"/>
              </a:xfrm>
              <a:custGeom>
                <a:avLst/>
                <a:gdLst>
                  <a:gd name="T0" fmla="*/ 45 w 66"/>
                  <a:gd name="T1" fmla="*/ 44 h 66"/>
                  <a:gd name="T2" fmla="*/ 66 w 66"/>
                  <a:gd name="T3" fmla="*/ 66 h 66"/>
                  <a:gd name="T4" fmla="*/ 0 w 66"/>
                  <a:gd name="T5" fmla="*/ 66 h 66"/>
                  <a:gd name="T6" fmla="*/ 22 w 66"/>
                  <a:gd name="T7" fmla="*/ 44 h 66"/>
                  <a:gd name="T8" fmla="*/ 13 w 66"/>
                  <a:gd name="T9" fmla="*/ 24 h 66"/>
                  <a:gd name="T10" fmla="*/ 33 w 66"/>
                  <a:gd name="T11" fmla="*/ 0 h 66"/>
                  <a:gd name="T12" fmla="*/ 53 w 66"/>
                  <a:gd name="T13" fmla="*/ 24 h 66"/>
                  <a:gd name="T14" fmla="*/ 45 w 66"/>
                  <a:gd name="T15" fmla="*/ 44 h 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66" h="66">
                    <a:moveTo>
                      <a:pt x="45" y="44"/>
                    </a:moveTo>
                    <a:cubicBezTo>
                      <a:pt x="56" y="48"/>
                      <a:pt x="64" y="56"/>
                      <a:pt x="66" y="66"/>
                    </a:cubicBezTo>
                    <a:cubicBezTo>
                      <a:pt x="0" y="66"/>
                      <a:pt x="0" y="66"/>
                      <a:pt x="0" y="66"/>
                    </a:cubicBezTo>
                    <a:cubicBezTo>
                      <a:pt x="3" y="56"/>
                      <a:pt x="11" y="48"/>
                      <a:pt x="22" y="44"/>
                    </a:cubicBezTo>
                    <a:cubicBezTo>
                      <a:pt x="17" y="40"/>
                      <a:pt x="13" y="32"/>
                      <a:pt x="13" y="24"/>
                    </a:cubicBezTo>
                    <a:cubicBezTo>
                      <a:pt x="13" y="11"/>
                      <a:pt x="22" y="0"/>
                      <a:pt x="33" y="0"/>
                    </a:cubicBezTo>
                    <a:cubicBezTo>
                      <a:pt x="44" y="0"/>
                      <a:pt x="53" y="11"/>
                      <a:pt x="53" y="24"/>
                    </a:cubicBezTo>
                    <a:cubicBezTo>
                      <a:pt x="53" y="32"/>
                      <a:pt x="50" y="40"/>
                      <a:pt x="45" y="44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59" name="Oval 129">
                <a:extLst>
                  <a:ext uri="{FF2B5EF4-FFF2-40B4-BE49-F238E27FC236}">
                    <a16:creationId xmlns:a16="http://schemas.microsoft.com/office/drawing/2014/main" id="{0810DD73-6432-4B0A-813C-D2BBC894FE5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041738" y="3644483"/>
                <a:ext cx="63909" cy="66320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60" name="Freeform: Shape 130">
                <a:extLst>
                  <a:ext uri="{FF2B5EF4-FFF2-40B4-BE49-F238E27FC236}">
                    <a16:creationId xmlns:a16="http://schemas.microsoft.com/office/drawing/2014/main" id="{319BC14D-2BA9-4C13-8C52-68C8B6C0977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823110" y="3470845"/>
                <a:ext cx="132640" cy="154345"/>
              </a:xfrm>
              <a:custGeom>
                <a:avLst/>
                <a:gdLst>
                  <a:gd name="T0" fmla="*/ 0 w 110"/>
                  <a:gd name="T1" fmla="*/ 21 h 128"/>
                  <a:gd name="T2" fmla="*/ 24 w 110"/>
                  <a:gd name="T3" fmla="*/ 0 h 128"/>
                  <a:gd name="T4" fmla="*/ 110 w 110"/>
                  <a:gd name="T5" fmla="*/ 108 h 128"/>
                  <a:gd name="T6" fmla="*/ 86 w 110"/>
                  <a:gd name="T7" fmla="*/ 128 h 128"/>
                  <a:gd name="T8" fmla="*/ 0 w 110"/>
                  <a:gd name="T9" fmla="*/ 21 h 1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" h="128">
                    <a:moveTo>
                      <a:pt x="0" y="21"/>
                    </a:moveTo>
                    <a:lnTo>
                      <a:pt x="24" y="0"/>
                    </a:lnTo>
                    <a:lnTo>
                      <a:pt x="110" y="108"/>
                    </a:lnTo>
                    <a:lnTo>
                      <a:pt x="86" y="128"/>
                    </a:lnTo>
                    <a:lnTo>
                      <a:pt x="0" y="2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61" name="Freeform: Shape 131">
                <a:extLst>
                  <a:ext uri="{FF2B5EF4-FFF2-40B4-BE49-F238E27FC236}">
                    <a16:creationId xmlns:a16="http://schemas.microsoft.com/office/drawing/2014/main" id="{7C166F6B-9A54-4203-90A8-42CC2E083C8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832757" y="3482903"/>
                <a:ext cx="113347" cy="131435"/>
              </a:xfrm>
              <a:custGeom>
                <a:avLst/>
                <a:gdLst>
                  <a:gd name="T0" fmla="*/ 0 w 94"/>
                  <a:gd name="T1" fmla="*/ 12 h 109"/>
                  <a:gd name="T2" fmla="*/ 79 w 94"/>
                  <a:gd name="T3" fmla="*/ 109 h 109"/>
                  <a:gd name="T4" fmla="*/ 94 w 94"/>
                  <a:gd name="T5" fmla="*/ 96 h 109"/>
                  <a:gd name="T6" fmla="*/ 16 w 94"/>
                  <a:gd name="T7" fmla="*/ 0 h 109"/>
                  <a:gd name="T8" fmla="*/ 0 w 94"/>
                  <a:gd name="T9" fmla="*/ 12 h 1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4" h="109">
                    <a:moveTo>
                      <a:pt x="0" y="12"/>
                    </a:moveTo>
                    <a:lnTo>
                      <a:pt x="79" y="109"/>
                    </a:lnTo>
                    <a:lnTo>
                      <a:pt x="94" y="96"/>
                    </a:lnTo>
                    <a:lnTo>
                      <a:pt x="16" y="0"/>
                    </a:lnTo>
                    <a:lnTo>
                      <a:pt x="0" y="12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62" name="Freeform: Shape 132">
                <a:extLst>
                  <a:ext uri="{FF2B5EF4-FFF2-40B4-BE49-F238E27FC236}">
                    <a16:creationId xmlns:a16="http://schemas.microsoft.com/office/drawing/2014/main" id="{A02206CB-8CCF-4297-9B44-91A31534D4B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80906" y="3425024"/>
                <a:ext cx="100083" cy="100083"/>
              </a:xfrm>
              <a:custGeom>
                <a:avLst/>
                <a:gdLst>
                  <a:gd name="T0" fmla="*/ 26 w 62"/>
                  <a:gd name="T1" fmla="*/ 1 h 62"/>
                  <a:gd name="T2" fmla="*/ 52 w 62"/>
                  <a:gd name="T3" fmla="*/ 12 h 62"/>
                  <a:gd name="T4" fmla="*/ 47 w 62"/>
                  <a:gd name="T5" fmla="*/ 52 h 62"/>
                  <a:gd name="T6" fmla="*/ 7 w 62"/>
                  <a:gd name="T7" fmla="*/ 47 h 62"/>
                  <a:gd name="T8" fmla="*/ 3 w 62"/>
                  <a:gd name="T9" fmla="*/ 20 h 62"/>
                  <a:gd name="T10" fmla="*/ 13 w 62"/>
                  <a:gd name="T11" fmla="*/ 33 h 62"/>
                  <a:gd name="T12" fmla="*/ 18 w 62"/>
                  <a:gd name="T13" fmla="*/ 39 h 62"/>
                  <a:gd name="T14" fmla="*/ 27 w 62"/>
                  <a:gd name="T15" fmla="*/ 38 h 62"/>
                  <a:gd name="T16" fmla="*/ 35 w 62"/>
                  <a:gd name="T17" fmla="*/ 37 h 62"/>
                  <a:gd name="T18" fmla="*/ 38 w 62"/>
                  <a:gd name="T19" fmla="*/ 29 h 62"/>
                  <a:gd name="T20" fmla="*/ 41 w 62"/>
                  <a:gd name="T21" fmla="*/ 21 h 62"/>
                  <a:gd name="T22" fmla="*/ 36 w 62"/>
                  <a:gd name="T23" fmla="*/ 14 h 62"/>
                  <a:gd name="T24" fmla="*/ 26 w 62"/>
                  <a:gd name="T25" fmla="*/ 1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2" h="62">
                    <a:moveTo>
                      <a:pt x="26" y="1"/>
                    </a:moveTo>
                    <a:cubicBezTo>
                      <a:pt x="35" y="0"/>
                      <a:pt x="45" y="4"/>
                      <a:pt x="52" y="12"/>
                    </a:cubicBezTo>
                    <a:cubicBezTo>
                      <a:pt x="62" y="24"/>
                      <a:pt x="60" y="42"/>
                      <a:pt x="47" y="52"/>
                    </a:cubicBezTo>
                    <a:cubicBezTo>
                      <a:pt x="35" y="62"/>
                      <a:pt x="17" y="60"/>
                      <a:pt x="7" y="47"/>
                    </a:cubicBezTo>
                    <a:cubicBezTo>
                      <a:pt x="1" y="39"/>
                      <a:pt x="0" y="29"/>
                      <a:pt x="3" y="20"/>
                    </a:cubicBezTo>
                    <a:cubicBezTo>
                      <a:pt x="13" y="33"/>
                      <a:pt x="13" y="33"/>
                      <a:pt x="13" y="33"/>
                    </a:cubicBezTo>
                    <a:cubicBezTo>
                      <a:pt x="18" y="39"/>
                      <a:pt x="18" y="39"/>
                      <a:pt x="18" y="39"/>
                    </a:cubicBezTo>
                    <a:cubicBezTo>
                      <a:pt x="27" y="38"/>
                      <a:pt x="27" y="38"/>
                      <a:pt x="27" y="38"/>
                    </a:cubicBezTo>
                    <a:cubicBezTo>
                      <a:pt x="35" y="37"/>
                      <a:pt x="35" y="37"/>
                      <a:pt x="35" y="37"/>
                    </a:cubicBezTo>
                    <a:cubicBezTo>
                      <a:pt x="38" y="29"/>
                      <a:pt x="38" y="29"/>
                      <a:pt x="38" y="29"/>
                    </a:cubicBezTo>
                    <a:cubicBezTo>
                      <a:pt x="41" y="21"/>
                      <a:pt x="41" y="21"/>
                      <a:pt x="41" y="21"/>
                    </a:cubicBezTo>
                    <a:cubicBezTo>
                      <a:pt x="36" y="14"/>
                      <a:pt x="36" y="14"/>
                      <a:pt x="36" y="14"/>
                    </a:cubicBezTo>
                    <a:lnTo>
                      <a:pt x="26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63" name="Freeform: Shape 133">
                <a:extLst>
                  <a:ext uri="{FF2B5EF4-FFF2-40B4-BE49-F238E27FC236}">
                    <a16:creationId xmlns:a16="http://schemas.microsoft.com/office/drawing/2014/main" id="{8977054C-617F-4AC0-B370-60A0A723878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899077" y="3572134"/>
                <a:ext cx="100083" cy="100083"/>
              </a:xfrm>
              <a:custGeom>
                <a:avLst/>
                <a:gdLst>
                  <a:gd name="T0" fmla="*/ 59 w 62"/>
                  <a:gd name="T1" fmla="*/ 42 h 62"/>
                  <a:gd name="T2" fmla="*/ 54 w 62"/>
                  <a:gd name="T3" fmla="*/ 15 h 62"/>
                  <a:gd name="T4" fmla="*/ 14 w 62"/>
                  <a:gd name="T5" fmla="*/ 10 h 62"/>
                  <a:gd name="T6" fmla="*/ 10 w 62"/>
                  <a:gd name="T7" fmla="*/ 50 h 62"/>
                  <a:gd name="T8" fmla="*/ 35 w 62"/>
                  <a:gd name="T9" fmla="*/ 61 h 62"/>
                  <a:gd name="T10" fmla="*/ 25 w 62"/>
                  <a:gd name="T11" fmla="*/ 48 h 62"/>
                  <a:gd name="T12" fmla="*/ 20 w 62"/>
                  <a:gd name="T13" fmla="*/ 41 h 62"/>
                  <a:gd name="T14" fmla="*/ 23 w 62"/>
                  <a:gd name="T15" fmla="*/ 33 h 62"/>
                  <a:gd name="T16" fmla="*/ 26 w 62"/>
                  <a:gd name="T17" fmla="*/ 25 h 62"/>
                  <a:gd name="T18" fmla="*/ 35 w 62"/>
                  <a:gd name="T19" fmla="*/ 24 h 62"/>
                  <a:gd name="T20" fmla="*/ 43 w 62"/>
                  <a:gd name="T21" fmla="*/ 23 h 62"/>
                  <a:gd name="T22" fmla="*/ 48 w 62"/>
                  <a:gd name="T23" fmla="*/ 29 h 62"/>
                  <a:gd name="T24" fmla="*/ 59 w 62"/>
                  <a:gd name="T25" fmla="*/ 42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2" h="62">
                    <a:moveTo>
                      <a:pt x="59" y="42"/>
                    </a:moveTo>
                    <a:cubicBezTo>
                      <a:pt x="62" y="33"/>
                      <a:pt x="60" y="23"/>
                      <a:pt x="54" y="15"/>
                    </a:cubicBezTo>
                    <a:cubicBezTo>
                      <a:pt x="44" y="2"/>
                      <a:pt x="26" y="0"/>
                      <a:pt x="14" y="10"/>
                    </a:cubicBezTo>
                    <a:cubicBezTo>
                      <a:pt x="2" y="20"/>
                      <a:pt x="0" y="38"/>
                      <a:pt x="10" y="50"/>
                    </a:cubicBezTo>
                    <a:cubicBezTo>
                      <a:pt x="16" y="58"/>
                      <a:pt x="26" y="62"/>
                      <a:pt x="35" y="61"/>
                    </a:cubicBezTo>
                    <a:cubicBezTo>
                      <a:pt x="25" y="48"/>
                      <a:pt x="25" y="48"/>
                      <a:pt x="25" y="48"/>
                    </a:cubicBezTo>
                    <a:cubicBezTo>
                      <a:pt x="20" y="41"/>
                      <a:pt x="20" y="41"/>
                      <a:pt x="20" y="41"/>
                    </a:cubicBezTo>
                    <a:cubicBezTo>
                      <a:pt x="23" y="33"/>
                      <a:pt x="23" y="33"/>
                      <a:pt x="23" y="33"/>
                    </a:cubicBezTo>
                    <a:cubicBezTo>
                      <a:pt x="26" y="25"/>
                      <a:pt x="26" y="25"/>
                      <a:pt x="26" y="25"/>
                    </a:cubicBezTo>
                    <a:cubicBezTo>
                      <a:pt x="35" y="24"/>
                      <a:pt x="35" y="24"/>
                      <a:pt x="35" y="24"/>
                    </a:cubicBezTo>
                    <a:cubicBezTo>
                      <a:pt x="43" y="23"/>
                      <a:pt x="43" y="23"/>
                      <a:pt x="43" y="23"/>
                    </a:cubicBezTo>
                    <a:cubicBezTo>
                      <a:pt x="48" y="29"/>
                      <a:pt x="48" y="29"/>
                      <a:pt x="48" y="29"/>
                    </a:cubicBezTo>
                    <a:lnTo>
                      <a:pt x="59" y="42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64" name="Freeform: Shape 134">
                <a:extLst>
                  <a:ext uri="{FF2B5EF4-FFF2-40B4-BE49-F238E27FC236}">
                    <a16:creationId xmlns:a16="http://schemas.microsoft.com/office/drawing/2014/main" id="{26DE3EDD-2D05-462D-A24F-EC7ECFAEA95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907518" y="3579369"/>
                <a:ext cx="81996" cy="80790"/>
              </a:xfrm>
              <a:custGeom>
                <a:avLst/>
                <a:gdLst>
                  <a:gd name="T0" fmla="*/ 51 w 51"/>
                  <a:gd name="T1" fmla="*/ 26 h 50"/>
                  <a:gd name="T2" fmla="*/ 45 w 51"/>
                  <a:gd name="T3" fmla="*/ 12 h 50"/>
                  <a:gd name="T4" fmla="*/ 12 w 51"/>
                  <a:gd name="T5" fmla="*/ 9 h 50"/>
                  <a:gd name="T6" fmla="*/ 8 w 51"/>
                  <a:gd name="T7" fmla="*/ 42 h 50"/>
                  <a:gd name="T8" fmla="*/ 20 w 51"/>
                  <a:gd name="T9" fmla="*/ 50 h 50"/>
                  <a:gd name="T10" fmla="*/ 10 w 51"/>
                  <a:gd name="T11" fmla="*/ 37 h 50"/>
                  <a:gd name="T12" fmla="*/ 18 w 51"/>
                  <a:gd name="T13" fmla="*/ 16 h 50"/>
                  <a:gd name="T14" fmla="*/ 40 w 51"/>
                  <a:gd name="T15" fmla="*/ 13 h 50"/>
                  <a:gd name="T16" fmla="*/ 51 w 51"/>
                  <a:gd name="T17" fmla="*/ 26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1" h="50">
                    <a:moveTo>
                      <a:pt x="51" y="26"/>
                    </a:moveTo>
                    <a:cubicBezTo>
                      <a:pt x="50" y="21"/>
                      <a:pt x="49" y="16"/>
                      <a:pt x="45" y="12"/>
                    </a:cubicBezTo>
                    <a:cubicBezTo>
                      <a:pt x="37" y="2"/>
                      <a:pt x="22" y="0"/>
                      <a:pt x="12" y="9"/>
                    </a:cubicBezTo>
                    <a:cubicBezTo>
                      <a:pt x="2" y="17"/>
                      <a:pt x="0" y="32"/>
                      <a:pt x="8" y="42"/>
                    </a:cubicBezTo>
                    <a:cubicBezTo>
                      <a:pt x="11" y="46"/>
                      <a:pt x="16" y="49"/>
                      <a:pt x="20" y="50"/>
                    </a:cubicBezTo>
                    <a:cubicBezTo>
                      <a:pt x="10" y="37"/>
                      <a:pt x="10" y="37"/>
                      <a:pt x="10" y="37"/>
                    </a:cubicBezTo>
                    <a:cubicBezTo>
                      <a:pt x="18" y="16"/>
                      <a:pt x="18" y="16"/>
                      <a:pt x="18" y="16"/>
                    </a:cubicBezTo>
                    <a:cubicBezTo>
                      <a:pt x="40" y="13"/>
                      <a:pt x="40" y="13"/>
                      <a:pt x="40" y="13"/>
                    </a:cubicBezTo>
                    <a:lnTo>
                      <a:pt x="51" y="26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65" name="Freeform: Shape 135">
                <a:extLst>
                  <a:ext uri="{FF2B5EF4-FFF2-40B4-BE49-F238E27FC236}">
                    <a16:creationId xmlns:a16="http://schemas.microsoft.com/office/drawing/2014/main" id="{C43ECD84-4620-4C32-9069-3746599D244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90553" y="3434670"/>
                <a:ext cx="80790" cy="80790"/>
              </a:xfrm>
              <a:custGeom>
                <a:avLst/>
                <a:gdLst>
                  <a:gd name="T0" fmla="*/ 0 w 50"/>
                  <a:gd name="T1" fmla="*/ 25 h 50"/>
                  <a:gd name="T2" fmla="*/ 5 w 50"/>
                  <a:gd name="T3" fmla="*/ 38 h 50"/>
                  <a:gd name="T4" fmla="*/ 38 w 50"/>
                  <a:gd name="T5" fmla="*/ 42 h 50"/>
                  <a:gd name="T6" fmla="*/ 42 w 50"/>
                  <a:gd name="T7" fmla="*/ 9 h 50"/>
                  <a:gd name="T8" fmla="*/ 30 w 50"/>
                  <a:gd name="T9" fmla="*/ 0 h 50"/>
                  <a:gd name="T10" fmla="*/ 40 w 50"/>
                  <a:gd name="T11" fmla="*/ 14 h 50"/>
                  <a:gd name="T12" fmla="*/ 32 w 50"/>
                  <a:gd name="T13" fmla="*/ 35 h 50"/>
                  <a:gd name="T14" fmla="*/ 10 w 50"/>
                  <a:gd name="T15" fmla="*/ 38 h 50"/>
                  <a:gd name="T16" fmla="*/ 0 w 50"/>
                  <a:gd name="T17" fmla="*/ 25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0" h="50">
                    <a:moveTo>
                      <a:pt x="0" y="25"/>
                    </a:moveTo>
                    <a:cubicBezTo>
                      <a:pt x="0" y="30"/>
                      <a:pt x="2" y="34"/>
                      <a:pt x="5" y="38"/>
                    </a:cubicBezTo>
                    <a:cubicBezTo>
                      <a:pt x="13" y="49"/>
                      <a:pt x="28" y="50"/>
                      <a:pt x="38" y="42"/>
                    </a:cubicBezTo>
                    <a:cubicBezTo>
                      <a:pt x="49" y="34"/>
                      <a:pt x="50" y="19"/>
                      <a:pt x="42" y="9"/>
                    </a:cubicBezTo>
                    <a:cubicBezTo>
                      <a:pt x="39" y="5"/>
                      <a:pt x="35" y="2"/>
                      <a:pt x="30" y="0"/>
                    </a:cubicBezTo>
                    <a:cubicBezTo>
                      <a:pt x="40" y="14"/>
                      <a:pt x="40" y="14"/>
                      <a:pt x="40" y="14"/>
                    </a:cubicBezTo>
                    <a:cubicBezTo>
                      <a:pt x="32" y="35"/>
                      <a:pt x="32" y="35"/>
                      <a:pt x="32" y="35"/>
                    </a:cubicBezTo>
                    <a:cubicBezTo>
                      <a:pt x="10" y="38"/>
                      <a:pt x="10" y="38"/>
                      <a:pt x="10" y="38"/>
                    </a:cubicBezTo>
                    <a:lnTo>
                      <a:pt x="0" y="25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66" name="Freeform: Shape 136">
                <a:extLst>
                  <a:ext uri="{FF2B5EF4-FFF2-40B4-BE49-F238E27FC236}">
                    <a16:creationId xmlns:a16="http://schemas.microsoft.com/office/drawing/2014/main" id="{A9F07B4A-B93E-4294-8BEB-DF9C3358E99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637040" y="2275875"/>
                <a:ext cx="149522" cy="138669"/>
              </a:xfrm>
              <a:custGeom>
                <a:avLst/>
                <a:gdLst>
                  <a:gd name="T0" fmla="*/ 16 w 92"/>
                  <a:gd name="T1" fmla="*/ 86 h 86"/>
                  <a:gd name="T2" fmla="*/ 31 w 92"/>
                  <a:gd name="T3" fmla="*/ 71 h 86"/>
                  <a:gd name="T4" fmla="*/ 31 w 92"/>
                  <a:gd name="T5" fmla="*/ 71 h 86"/>
                  <a:gd name="T6" fmla="*/ 31 w 92"/>
                  <a:gd name="T7" fmla="*/ 20 h 86"/>
                  <a:gd name="T8" fmla="*/ 82 w 92"/>
                  <a:gd name="T9" fmla="*/ 20 h 86"/>
                  <a:gd name="T10" fmla="*/ 82 w 92"/>
                  <a:gd name="T11" fmla="*/ 56 h 86"/>
                  <a:gd name="T12" fmla="*/ 76 w 92"/>
                  <a:gd name="T13" fmla="*/ 55 h 86"/>
                  <a:gd name="T14" fmla="*/ 60 w 92"/>
                  <a:gd name="T15" fmla="*/ 71 h 86"/>
                  <a:gd name="T16" fmla="*/ 76 w 92"/>
                  <a:gd name="T17" fmla="*/ 86 h 86"/>
                  <a:gd name="T18" fmla="*/ 92 w 92"/>
                  <a:gd name="T19" fmla="*/ 71 h 86"/>
                  <a:gd name="T20" fmla="*/ 92 w 92"/>
                  <a:gd name="T21" fmla="*/ 71 h 86"/>
                  <a:gd name="T22" fmla="*/ 92 w 92"/>
                  <a:gd name="T23" fmla="*/ 71 h 86"/>
                  <a:gd name="T24" fmla="*/ 92 w 92"/>
                  <a:gd name="T25" fmla="*/ 20 h 86"/>
                  <a:gd name="T26" fmla="*/ 92 w 92"/>
                  <a:gd name="T27" fmla="*/ 0 h 86"/>
                  <a:gd name="T28" fmla="*/ 82 w 92"/>
                  <a:gd name="T29" fmla="*/ 0 h 86"/>
                  <a:gd name="T30" fmla="*/ 31 w 92"/>
                  <a:gd name="T31" fmla="*/ 0 h 86"/>
                  <a:gd name="T32" fmla="*/ 21 w 92"/>
                  <a:gd name="T33" fmla="*/ 0 h 86"/>
                  <a:gd name="T34" fmla="*/ 21 w 92"/>
                  <a:gd name="T35" fmla="*/ 20 h 86"/>
                  <a:gd name="T36" fmla="*/ 21 w 92"/>
                  <a:gd name="T37" fmla="*/ 56 h 86"/>
                  <a:gd name="T38" fmla="*/ 16 w 92"/>
                  <a:gd name="T39" fmla="*/ 55 h 86"/>
                  <a:gd name="T40" fmla="*/ 0 w 92"/>
                  <a:gd name="T41" fmla="*/ 71 h 86"/>
                  <a:gd name="T42" fmla="*/ 16 w 92"/>
                  <a:gd name="T43" fmla="*/ 86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92" h="86">
                    <a:moveTo>
                      <a:pt x="16" y="86"/>
                    </a:moveTo>
                    <a:cubicBezTo>
                      <a:pt x="24" y="86"/>
                      <a:pt x="31" y="79"/>
                      <a:pt x="31" y="71"/>
                    </a:cubicBezTo>
                    <a:cubicBezTo>
                      <a:pt x="31" y="71"/>
                      <a:pt x="31" y="71"/>
                      <a:pt x="31" y="71"/>
                    </a:cubicBezTo>
                    <a:cubicBezTo>
                      <a:pt x="31" y="20"/>
                      <a:pt x="31" y="20"/>
                      <a:pt x="31" y="20"/>
                    </a:cubicBezTo>
                    <a:cubicBezTo>
                      <a:pt x="82" y="20"/>
                      <a:pt x="82" y="20"/>
                      <a:pt x="82" y="20"/>
                    </a:cubicBezTo>
                    <a:cubicBezTo>
                      <a:pt x="82" y="56"/>
                      <a:pt x="82" y="56"/>
                      <a:pt x="82" y="56"/>
                    </a:cubicBezTo>
                    <a:cubicBezTo>
                      <a:pt x="80" y="55"/>
                      <a:pt x="78" y="55"/>
                      <a:pt x="76" y="55"/>
                    </a:cubicBezTo>
                    <a:cubicBezTo>
                      <a:pt x="67" y="55"/>
                      <a:pt x="60" y="62"/>
                      <a:pt x="60" y="71"/>
                    </a:cubicBezTo>
                    <a:cubicBezTo>
                      <a:pt x="60" y="79"/>
                      <a:pt x="67" y="86"/>
                      <a:pt x="76" y="86"/>
                    </a:cubicBezTo>
                    <a:cubicBezTo>
                      <a:pt x="85" y="86"/>
                      <a:pt x="92" y="79"/>
                      <a:pt x="92" y="71"/>
                    </a:cubicBezTo>
                    <a:cubicBezTo>
                      <a:pt x="92" y="71"/>
                      <a:pt x="92" y="71"/>
                      <a:pt x="92" y="71"/>
                    </a:cubicBezTo>
                    <a:cubicBezTo>
                      <a:pt x="92" y="71"/>
                      <a:pt x="92" y="71"/>
                      <a:pt x="92" y="71"/>
                    </a:cubicBezTo>
                    <a:cubicBezTo>
                      <a:pt x="92" y="20"/>
                      <a:pt x="92" y="20"/>
                      <a:pt x="92" y="20"/>
                    </a:cubicBezTo>
                    <a:cubicBezTo>
                      <a:pt x="92" y="0"/>
                      <a:pt x="92" y="0"/>
                      <a:pt x="92" y="0"/>
                    </a:cubicBezTo>
                    <a:cubicBezTo>
                      <a:pt x="82" y="0"/>
                      <a:pt x="82" y="0"/>
                      <a:pt x="82" y="0"/>
                    </a:cubicBezTo>
                    <a:cubicBezTo>
                      <a:pt x="31" y="0"/>
                      <a:pt x="31" y="0"/>
                      <a:pt x="31" y="0"/>
                    </a:cubicBezTo>
                    <a:cubicBezTo>
                      <a:pt x="21" y="0"/>
                      <a:pt x="21" y="0"/>
                      <a:pt x="21" y="0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21" y="56"/>
                      <a:pt x="21" y="56"/>
                      <a:pt x="21" y="56"/>
                    </a:cubicBezTo>
                    <a:cubicBezTo>
                      <a:pt x="20" y="55"/>
                      <a:pt x="18" y="55"/>
                      <a:pt x="16" y="55"/>
                    </a:cubicBezTo>
                    <a:cubicBezTo>
                      <a:pt x="7" y="55"/>
                      <a:pt x="0" y="62"/>
                      <a:pt x="0" y="71"/>
                    </a:cubicBezTo>
                    <a:cubicBezTo>
                      <a:pt x="0" y="79"/>
                      <a:pt x="7" y="86"/>
                      <a:pt x="16" y="86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67" name="Freeform: Shape 137">
                <a:extLst>
                  <a:ext uri="{FF2B5EF4-FFF2-40B4-BE49-F238E27FC236}">
                    <a16:creationId xmlns:a16="http://schemas.microsoft.com/office/drawing/2014/main" id="{2F00108B-9551-4E6D-AF0F-C56B5232075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422319" y="2232466"/>
                <a:ext cx="141081" cy="104906"/>
              </a:xfrm>
              <a:custGeom>
                <a:avLst/>
                <a:gdLst>
                  <a:gd name="T0" fmla="*/ 44 w 87"/>
                  <a:gd name="T1" fmla="*/ 0 h 65"/>
                  <a:gd name="T2" fmla="*/ 0 w 87"/>
                  <a:gd name="T3" fmla="*/ 43 h 65"/>
                  <a:gd name="T4" fmla="*/ 5 w 87"/>
                  <a:gd name="T5" fmla="*/ 64 h 65"/>
                  <a:gd name="T6" fmla="*/ 5 w 87"/>
                  <a:gd name="T7" fmla="*/ 53 h 65"/>
                  <a:gd name="T8" fmla="*/ 7 w 87"/>
                  <a:gd name="T9" fmla="*/ 47 h 65"/>
                  <a:gd name="T10" fmla="*/ 7 w 87"/>
                  <a:gd name="T11" fmla="*/ 43 h 65"/>
                  <a:gd name="T12" fmla="*/ 44 w 87"/>
                  <a:gd name="T13" fmla="*/ 7 h 65"/>
                  <a:gd name="T14" fmla="*/ 80 w 87"/>
                  <a:gd name="T15" fmla="*/ 43 h 65"/>
                  <a:gd name="T16" fmla="*/ 80 w 87"/>
                  <a:gd name="T17" fmla="*/ 47 h 65"/>
                  <a:gd name="T18" fmla="*/ 82 w 87"/>
                  <a:gd name="T19" fmla="*/ 53 h 65"/>
                  <a:gd name="T20" fmla="*/ 82 w 87"/>
                  <a:gd name="T21" fmla="*/ 65 h 65"/>
                  <a:gd name="T22" fmla="*/ 87 w 87"/>
                  <a:gd name="T23" fmla="*/ 43 h 65"/>
                  <a:gd name="T24" fmla="*/ 44 w 87"/>
                  <a:gd name="T25" fmla="*/ 0 h 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7" h="65">
                    <a:moveTo>
                      <a:pt x="44" y="0"/>
                    </a:moveTo>
                    <a:cubicBezTo>
                      <a:pt x="20" y="0"/>
                      <a:pt x="0" y="19"/>
                      <a:pt x="0" y="43"/>
                    </a:cubicBezTo>
                    <a:cubicBezTo>
                      <a:pt x="0" y="51"/>
                      <a:pt x="2" y="58"/>
                      <a:pt x="5" y="64"/>
                    </a:cubicBezTo>
                    <a:cubicBezTo>
                      <a:pt x="5" y="53"/>
                      <a:pt x="5" y="53"/>
                      <a:pt x="5" y="53"/>
                    </a:cubicBezTo>
                    <a:cubicBezTo>
                      <a:pt x="5" y="51"/>
                      <a:pt x="6" y="49"/>
                      <a:pt x="7" y="47"/>
                    </a:cubicBezTo>
                    <a:cubicBezTo>
                      <a:pt x="7" y="46"/>
                      <a:pt x="7" y="45"/>
                      <a:pt x="7" y="43"/>
                    </a:cubicBezTo>
                    <a:cubicBezTo>
                      <a:pt x="7" y="23"/>
                      <a:pt x="24" y="7"/>
                      <a:pt x="44" y="7"/>
                    </a:cubicBezTo>
                    <a:cubicBezTo>
                      <a:pt x="64" y="7"/>
                      <a:pt x="80" y="23"/>
                      <a:pt x="80" y="43"/>
                    </a:cubicBezTo>
                    <a:cubicBezTo>
                      <a:pt x="80" y="45"/>
                      <a:pt x="80" y="46"/>
                      <a:pt x="80" y="47"/>
                    </a:cubicBezTo>
                    <a:cubicBezTo>
                      <a:pt x="81" y="49"/>
                      <a:pt x="82" y="51"/>
                      <a:pt x="82" y="53"/>
                    </a:cubicBezTo>
                    <a:cubicBezTo>
                      <a:pt x="82" y="65"/>
                      <a:pt x="82" y="65"/>
                      <a:pt x="82" y="65"/>
                    </a:cubicBezTo>
                    <a:cubicBezTo>
                      <a:pt x="85" y="58"/>
                      <a:pt x="87" y="51"/>
                      <a:pt x="87" y="43"/>
                    </a:cubicBezTo>
                    <a:cubicBezTo>
                      <a:pt x="87" y="19"/>
                      <a:pt x="68" y="0"/>
                      <a:pt x="44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68" name="Freeform: Shape 138">
                <a:extLst>
                  <a:ext uri="{FF2B5EF4-FFF2-40B4-BE49-F238E27FC236}">
                    <a16:creationId xmlns:a16="http://schemas.microsoft.com/office/drawing/2014/main" id="{70EA2F7E-BFAC-4B16-B4CB-B53058F7800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435583" y="2303609"/>
                <a:ext cx="31351" cy="54262"/>
              </a:xfrm>
              <a:custGeom>
                <a:avLst/>
                <a:gdLst>
                  <a:gd name="T0" fmla="*/ 0 w 19"/>
                  <a:gd name="T1" fmla="*/ 7 h 34"/>
                  <a:gd name="T2" fmla="*/ 0 w 19"/>
                  <a:gd name="T3" fmla="*/ 9 h 34"/>
                  <a:gd name="T4" fmla="*/ 0 w 19"/>
                  <a:gd name="T5" fmla="*/ 20 h 34"/>
                  <a:gd name="T6" fmla="*/ 0 w 19"/>
                  <a:gd name="T7" fmla="*/ 25 h 34"/>
                  <a:gd name="T8" fmla="*/ 13 w 19"/>
                  <a:gd name="T9" fmla="*/ 34 h 34"/>
                  <a:gd name="T10" fmla="*/ 19 w 19"/>
                  <a:gd name="T11" fmla="*/ 34 h 34"/>
                  <a:gd name="T12" fmla="*/ 19 w 19"/>
                  <a:gd name="T13" fmla="*/ 0 h 34"/>
                  <a:gd name="T14" fmla="*/ 13 w 19"/>
                  <a:gd name="T15" fmla="*/ 0 h 34"/>
                  <a:gd name="T16" fmla="*/ 0 w 19"/>
                  <a:gd name="T17" fmla="*/ 7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9" h="34">
                    <a:moveTo>
                      <a:pt x="0" y="7"/>
                    </a:moveTo>
                    <a:cubicBezTo>
                      <a:pt x="0" y="7"/>
                      <a:pt x="0" y="8"/>
                      <a:pt x="0" y="9"/>
                    </a:cubicBezTo>
                    <a:cubicBezTo>
                      <a:pt x="0" y="20"/>
                      <a:pt x="0" y="20"/>
                      <a:pt x="0" y="20"/>
                    </a:cubicBezTo>
                    <a:cubicBezTo>
                      <a:pt x="0" y="25"/>
                      <a:pt x="0" y="25"/>
                      <a:pt x="0" y="25"/>
                    </a:cubicBezTo>
                    <a:cubicBezTo>
                      <a:pt x="0" y="30"/>
                      <a:pt x="6" y="34"/>
                      <a:pt x="13" y="34"/>
                    </a:cubicBezTo>
                    <a:cubicBezTo>
                      <a:pt x="19" y="34"/>
                      <a:pt x="19" y="34"/>
                      <a:pt x="19" y="34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13" y="0"/>
                      <a:pt x="13" y="0"/>
                      <a:pt x="13" y="0"/>
                    </a:cubicBezTo>
                    <a:cubicBezTo>
                      <a:pt x="7" y="0"/>
                      <a:pt x="1" y="3"/>
                      <a:pt x="0" y="7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69" name="Freeform: Shape 139">
                <a:extLst>
                  <a:ext uri="{FF2B5EF4-FFF2-40B4-BE49-F238E27FC236}">
                    <a16:creationId xmlns:a16="http://schemas.microsoft.com/office/drawing/2014/main" id="{AF4457F7-752A-48A3-8621-FC514922DE1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519990" y="2303609"/>
                <a:ext cx="31351" cy="54262"/>
              </a:xfrm>
              <a:custGeom>
                <a:avLst/>
                <a:gdLst>
                  <a:gd name="T0" fmla="*/ 19 w 19"/>
                  <a:gd name="T1" fmla="*/ 25 h 34"/>
                  <a:gd name="T2" fmla="*/ 19 w 19"/>
                  <a:gd name="T3" fmla="*/ 20 h 34"/>
                  <a:gd name="T4" fmla="*/ 19 w 19"/>
                  <a:gd name="T5" fmla="*/ 9 h 34"/>
                  <a:gd name="T6" fmla="*/ 19 w 19"/>
                  <a:gd name="T7" fmla="*/ 8 h 34"/>
                  <a:gd name="T8" fmla="*/ 6 w 19"/>
                  <a:gd name="T9" fmla="*/ 0 h 34"/>
                  <a:gd name="T10" fmla="*/ 0 w 19"/>
                  <a:gd name="T11" fmla="*/ 0 h 34"/>
                  <a:gd name="T12" fmla="*/ 0 w 19"/>
                  <a:gd name="T13" fmla="*/ 34 h 34"/>
                  <a:gd name="T14" fmla="*/ 6 w 19"/>
                  <a:gd name="T15" fmla="*/ 34 h 34"/>
                  <a:gd name="T16" fmla="*/ 19 w 19"/>
                  <a:gd name="T17" fmla="*/ 25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9" h="34">
                    <a:moveTo>
                      <a:pt x="19" y="25"/>
                    </a:moveTo>
                    <a:cubicBezTo>
                      <a:pt x="19" y="20"/>
                      <a:pt x="19" y="20"/>
                      <a:pt x="19" y="20"/>
                    </a:cubicBezTo>
                    <a:cubicBezTo>
                      <a:pt x="19" y="9"/>
                      <a:pt x="19" y="9"/>
                      <a:pt x="19" y="9"/>
                    </a:cubicBezTo>
                    <a:cubicBezTo>
                      <a:pt x="19" y="8"/>
                      <a:pt x="19" y="8"/>
                      <a:pt x="19" y="8"/>
                    </a:cubicBezTo>
                    <a:cubicBezTo>
                      <a:pt x="18" y="3"/>
                      <a:pt x="13" y="0"/>
                      <a:pt x="6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34"/>
                      <a:pt x="0" y="34"/>
                      <a:pt x="0" y="34"/>
                    </a:cubicBezTo>
                    <a:cubicBezTo>
                      <a:pt x="6" y="34"/>
                      <a:pt x="6" y="34"/>
                      <a:pt x="6" y="34"/>
                    </a:cubicBezTo>
                    <a:cubicBezTo>
                      <a:pt x="13" y="34"/>
                      <a:pt x="19" y="30"/>
                      <a:pt x="19" y="25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70" name="Freeform: Shape 140">
                <a:extLst>
                  <a:ext uri="{FF2B5EF4-FFF2-40B4-BE49-F238E27FC236}">
                    <a16:creationId xmlns:a16="http://schemas.microsoft.com/office/drawing/2014/main" id="{5E709A26-E906-4D8F-814E-2986945AF2A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41529" y="3768683"/>
                <a:ext cx="159168" cy="159168"/>
              </a:xfrm>
              <a:custGeom>
                <a:avLst/>
                <a:gdLst>
                  <a:gd name="T0" fmla="*/ 72 w 132"/>
                  <a:gd name="T1" fmla="*/ 51 h 132"/>
                  <a:gd name="T2" fmla="*/ 72 w 132"/>
                  <a:gd name="T3" fmla="*/ 41 h 132"/>
                  <a:gd name="T4" fmla="*/ 97 w 132"/>
                  <a:gd name="T5" fmla="*/ 41 h 132"/>
                  <a:gd name="T6" fmla="*/ 97 w 132"/>
                  <a:gd name="T7" fmla="*/ 0 h 132"/>
                  <a:gd name="T8" fmla="*/ 35 w 132"/>
                  <a:gd name="T9" fmla="*/ 0 h 132"/>
                  <a:gd name="T10" fmla="*/ 35 w 132"/>
                  <a:gd name="T11" fmla="*/ 41 h 132"/>
                  <a:gd name="T12" fmla="*/ 61 w 132"/>
                  <a:gd name="T13" fmla="*/ 41 h 132"/>
                  <a:gd name="T14" fmla="*/ 61 w 132"/>
                  <a:gd name="T15" fmla="*/ 51 h 132"/>
                  <a:gd name="T16" fmla="*/ 26 w 132"/>
                  <a:gd name="T17" fmla="*/ 51 h 132"/>
                  <a:gd name="T18" fmla="*/ 26 w 132"/>
                  <a:gd name="T19" fmla="*/ 46 h 132"/>
                  <a:gd name="T20" fmla="*/ 11 w 132"/>
                  <a:gd name="T21" fmla="*/ 46 h 132"/>
                  <a:gd name="T22" fmla="*/ 11 w 132"/>
                  <a:gd name="T23" fmla="*/ 51 h 132"/>
                  <a:gd name="T24" fmla="*/ 0 w 132"/>
                  <a:gd name="T25" fmla="*/ 51 h 132"/>
                  <a:gd name="T26" fmla="*/ 0 w 132"/>
                  <a:gd name="T27" fmla="*/ 132 h 132"/>
                  <a:gd name="T28" fmla="*/ 132 w 132"/>
                  <a:gd name="T29" fmla="*/ 132 h 132"/>
                  <a:gd name="T30" fmla="*/ 132 w 132"/>
                  <a:gd name="T31" fmla="*/ 51 h 132"/>
                  <a:gd name="T32" fmla="*/ 72 w 132"/>
                  <a:gd name="T33" fmla="*/ 51 h 1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32" h="132">
                    <a:moveTo>
                      <a:pt x="72" y="51"/>
                    </a:moveTo>
                    <a:lnTo>
                      <a:pt x="72" y="41"/>
                    </a:lnTo>
                    <a:lnTo>
                      <a:pt x="97" y="41"/>
                    </a:lnTo>
                    <a:lnTo>
                      <a:pt x="97" y="0"/>
                    </a:lnTo>
                    <a:lnTo>
                      <a:pt x="35" y="0"/>
                    </a:lnTo>
                    <a:lnTo>
                      <a:pt x="35" y="41"/>
                    </a:lnTo>
                    <a:lnTo>
                      <a:pt x="61" y="41"/>
                    </a:lnTo>
                    <a:lnTo>
                      <a:pt x="61" y="51"/>
                    </a:lnTo>
                    <a:lnTo>
                      <a:pt x="26" y="51"/>
                    </a:lnTo>
                    <a:lnTo>
                      <a:pt x="26" y="46"/>
                    </a:lnTo>
                    <a:lnTo>
                      <a:pt x="11" y="46"/>
                    </a:lnTo>
                    <a:lnTo>
                      <a:pt x="11" y="51"/>
                    </a:lnTo>
                    <a:lnTo>
                      <a:pt x="0" y="51"/>
                    </a:lnTo>
                    <a:lnTo>
                      <a:pt x="0" y="132"/>
                    </a:lnTo>
                    <a:lnTo>
                      <a:pt x="132" y="132"/>
                    </a:lnTo>
                    <a:lnTo>
                      <a:pt x="132" y="51"/>
                    </a:lnTo>
                    <a:lnTo>
                      <a:pt x="72" y="5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71" name="Freeform: Shape 141">
                <a:extLst>
                  <a:ext uri="{FF2B5EF4-FFF2-40B4-BE49-F238E27FC236}">
                    <a16:creationId xmlns:a16="http://schemas.microsoft.com/office/drawing/2014/main" id="{4C728AEA-525F-40F8-8BDA-585B29AA029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469346" y="3842238"/>
                <a:ext cx="18087" cy="6029"/>
              </a:xfrm>
              <a:custGeom>
                <a:avLst/>
                <a:gdLst>
                  <a:gd name="T0" fmla="*/ 15 w 15"/>
                  <a:gd name="T1" fmla="*/ 5 h 5"/>
                  <a:gd name="T2" fmla="*/ 15 w 15"/>
                  <a:gd name="T3" fmla="*/ 5 h 5"/>
                  <a:gd name="T4" fmla="*/ 0 w 15"/>
                  <a:gd name="T5" fmla="*/ 5 h 5"/>
                  <a:gd name="T6" fmla="*/ 0 w 15"/>
                  <a:gd name="T7" fmla="*/ 0 h 5"/>
                  <a:gd name="T8" fmla="*/ 15 w 15"/>
                  <a:gd name="T9" fmla="*/ 0 h 5"/>
                  <a:gd name="T10" fmla="*/ 15 w 15"/>
                  <a:gd name="T11" fmla="*/ 5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5" h="5">
                    <a:moveTo>
                      <a:pt x="15" y="5"/>
                    </a:moveTo>
                    <a:lnTo>
                      <a:pt x="15" y="5"/>
                    </a:lnTo>
                    <a:lnTo>
                      <a:pt x="0" y="5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5"/>
                    </a:lnTo>
                    <a:close/>
                  </a:path>
                </a:pathLst>
              </a:custGeom>
              <a:solidFill>
                <a:srgbClr val="DA89D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72" name="Freeform: Shape 142">
                <a:extLst>
                  <a:ext uri="{FF2B5EF4-FFF2-40B4-BE49-F238E27FC236}">
                    <a16:creationId xmlns:a16="http://schemas.microsoft.com/office/drawing/2014/main" id="{C89F0F4C-0488-4FC6-AFCE-DCB1BD2FB5A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90967" y="3848267"/>
                <a:ext cx="61497" cy="61497"/>
              </a:xfrm>
              <a:custGeom>
                <a:avLst/>
                <a:gdLst>
                  <a:gd name="T0" fmla="*/ 19 w 38"/>
                  <a:gd name="T1" fmla="*/ 38 h 38"/>
                  <a:gd name="T2" fmla="*/ 19 w 38"/>
                  <a:gd name="T3" fmla="*/ 38 h 38"/>
                  <a:gd name="T4" fmla="*/ 0 w 38"/>
                  <a:gd name="T5" fmla="*/ 19 h 38"/>
                  <a:gd name="T6" fmla="*/ 19 w 38"/>
                  <a:gd name="T7" fmla="*/ 0 h 38"/>
                  <a:gd name="T8" fmla="*/ 38 w 38"/>
                  <a:gd name="T9" fmla="*/ 19 h 38"/>
                  <a:gd name="T10" fmla="*/ 19 w 38"/>
                  <a:gd name="T11" fmla="*/ 38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8" h="38">
                    <a:moveTo>
                      <a:pt x="19" y="38"/>
                    </a:moveTo>
                    <a:cubicBezTo>
                      <a:pt x="19" y="38"/>
                      <a:pt x="19" y="38"/>
                      <a:pt x="19" y="38"/>
                    </a:cubicBezTo>
                    <a:cubicBezTo>
                      <a:pt x="9" y="38"/>
                      <a:pt x="0" y="29"/>
                      <a:pt x="0" y="19"/>
                    </a:cubicBezTo>
                    <a:cubicBezTo>
                      <a:pt x="0" y="9"/>
                      <a:pt x="9" y="0"/>
                      <a:pt x="19" y="0"/>
                    </a:cubicBezTo>
                    <a:cubicBezTo>
                      <a:pt x="29" y="0"/>
                      <a:pt x="38" y="9"/>
                      <a:pt x="38" y="19"/>
                    </a:cubicBezTo>
                    <a:cubicBezTo>
                      <a:pt x="38" y="29"/>
                      <a:pt x="29" y="38"/>
                      <a:pt x="19" y="38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73" name="Freeform: Shape 143">
                <a:extLst>
                  <a:ext uri="{FF2B5EF4-FFF2-40B4-BE49-F238E27FC236}">
                    <a16:creationId xmlns:a16="http://schemas.microsoft.com/office/drawing/2014/main" id="{A80A4DE2-90DA-49BA-95E8-54092565B0E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93379" y="3777123"/>
                <a:ext cx="55468" cy="33763"/>
              </a:xfrm>
              <a:custGeom>
                <a:avLst/>
                <a:gdLst>
                  <a:gd name="T0" fmla="*/ 0 w 46"/>
                  <a:gd name="T1" fmla="*/ 28 h 28"/>
                  <a:gd name="T2" fmla="*/ 0 w 46"/>
                  <a:gd name="T3" fmla="*/ 28 h 28"/>
                  <a:gd name="T4" fmla="*/ 0 w 46"/>
                  <a:gd name="T5" fmla="*/ 0 h 28"/>
                  <a:gd name="T6" fmla="*/ 46 w 46"/>
                  <a:gd name="T7" fmla="*/ 0 h 28"/>
                  <a:gd name="T8" fmla="*/ 46 w 46"/>
                  <a:gd name="T9" fmla="*/ 28 h 28"/>
                  <a:gd name="T10" fmla="*/ 0 w 46"/>
                  <a:gd name="T11" fmla="*/ 28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6" h="28">
                    <a:moveTo>
                      <a:pt x="0" y="28"/>
                    </a:moveTo>
                    <a:lnTo>
                      <a:pt x="0" y="28"/>
                    </a:lnTo>
                    <a:lnTo>
                      <a:pt x="0" y="0"/>
                    </a:lnTo>
                    <a:lnTo>
                      <a:pt x="46" y="0"/>
                    </a:lnTo>
                    <a:lnTo>
                      <a:pt x="46" y="28"/>
                    </a:lnTo>
                    <a:lnTo>
                      <a:pt x="0" y="28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74" name="Freeform: Shape 144">
                <a:extLst>
                  <a:ext uri="{FF2B5EF4-FFF2-40B4-BE49-F238E27FC236}">
                    <a16:creationId xmlns:a16="http://schemas.microsoft.com/office/drawing/2014/main" id="{0E3CCFEE-7AE0-44D1-BCFA-C9A2FF1A4F6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676000" y="3720450"/>
                <a:ext cx="203784" cy="100083"/>
              </a:xfrm>
              <a:custGeom>
                <a:avLst/>
                <a:gdLst>
                  <a:gd name="T0" fmla="*/ 108 w 126"/>
                  <a:gd name="T1" fmla="*/ 44 h 62"/>
                  <a:gd name="T2" fmla="*/ 126 w 126"/>
                  <a:gd name="T3" fmla="*/ 22 h 62"/>
                  <a:gd name="T4" fmla="*/ 108 w 126"/>
                  <a:gd name="T5" fmla="*/ 0 h 62"/>
                  <a:gd name="T6" fmla="*/ 108 w 126"/>
                  <a:gd name="T7" fmla="*/ 10 h 62"/>
                  <a:gd name="T8" fmla="*/ 116 w 126"/>
                  <a:gd name="T9" fmla="*/ 22 h 62"/>
                  <a:gd name="T10" fmla="*/ 108 w 126"/>
                  <a:gd name="T11" fmla="*/ 34 h 62"/>
                  <a:gd name="T12" fmla="*/ 108 w 126"/>
                  <a:gd name="T13" fmla="*/ 44 h 62"/>
                  <a:gd name="T14" fmla="*/ 53 w 126"/>
                  <a:gd name="T15" fmla="*/ 62 h 62"/>
                  <a:gd name="T16" fmla="*/ 94 w 126"/>
                  <a:gd name="T17" fmla="*/ 42 h 62"/>
                  <a:gd name="T18" fmla="*/ 104 w 126"/>
                  <a:gd name="T19" fmla="*/ 44 h 62"/>
                  <a:gd name="T20" fmla="*/ 108 w 126"/>
                  <a:gd name="T21" fmla="*/ 44 h 62"/>
                  <a:gd name="T22" fmla="*/ 108 w 126"/>
                  <a:gd name="T23" fmla="*/ 34 h 62"/>
                  <a:gd name="T24" fmla="*/ 104 w 126"/>
                  <a:gd name="T25" fmla="*/ 35 h 62"/>
                  <a:gd name="T26" fmla="*/ 100 w 126"/>
                  <a:gd name="T27" fmla="*/ 34 h 62"/>
                  <a:gd name="T28" fmla="*/ 106 w 126"/>
                  <a:gd name="T29" fmla="*/ 10 h 62"/>
                  <a:gd name="T30" fmla="*/ 106 w 126"/>
                  <a:gd name="T31" fmla="*/ 10 h 62"/>
                  <a:gd name="T32" fmla="*/ 106 w 126"/>
                  <a:gd name="T33" fmla="*/ 10 h 62"/>
                  <a:gd name="T34" fmla="*/ 108 w 126"/>
                  <a:gd name="T35" fmla="*/ 10 h 62"/>
                  <a:gd name="T36" fmla="*/ 108 w 126"/>
                  <a:gd name="T37" fmla="*/ 0 h 62"/>
                  <a:gd name="T38" fmla="*/ 105 w 126"/>
                  <a:gd name="T39" fmla="*/ 0 h 62"/>
                  <a:gd name="T40" fmla="*/ 105 w 126"/>
                  <a:gd name="T41" fmla="*/ 0 h 62"/>
                  <a:gd name="T42" fmla="*/ 1 w 126"/>
                  <a:gd name="T43" fmla="*/ 0 h 62"/>
                  <a:gd name="T44" fmla="*/ 0 w 126"/>
                  <a:gd name="T45" fmla="*/ 10 h 62"/>
                  <a:gd name="T46" fmla="*/ 53 w 126"/>
                  <a:gd name="T47" fmla="*/ 62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126" h="62">
                    <a:moveTo>
                      <a:pt x="108" y="44"/>
                    </a:moveTo>
                    <a:cubicBezTo>
                      <a:pt x="118" y="42"/>
                      <a:pt x="126" y="33"/>
                      <a:pt x="126" y="22"/>
                    </a:cubicBezTo>
                    <a:cubicBezTo>
                      <a:pt x="126" y="11"/>
                      <a:pt x="118" y="2"/>
                      <a:pt x="108" y="0"/>
                    </a:cubicBezTo>
                    <a:cubicBezTo>
                      <a:pt x="108" y="10"/>
                      <a:pt x="108" y="10"/>
                      <a:pt x="108" y="10"/>
                    </a:cubicBezTo>
                    <a:cubicBezTo>
                      <a:pt x="113" y="12"/>
                      <a:pt x="116" y="17"/>
                      <a:pt x="116" y="22"/>
                    </a:cubicBezTo>
                    <a:cubicBezTo>
                      <a:pt x="116" y="27"/>
                      <a:pt x="113" y="32"/>
                      <a:pt x="108" y="34"/>
                    </a:cubicBezTo>
                    <a:lnTo>
                      <a:pt x="108" y="44"/>
                    </a:lnTo>
                    <a:close/>
                    <a:moveTo>
                      <a:pt x="53" y="62"/>
                    </a:moveTo>
                    <a:cubicBezTo>
                      <a:pt x="70" y="62"/>
                      <a:pt x="85" y="54"/>
                      <a:pt x="94" y="42"/>
                    </a:cubicBezTo>
                    <a:cubicBezTo>
                      <a:pt x="97" y="44"/>
                      <a:pt x="100" y="44"/>
                      <a:pt x="104" y="44"/>
                    </a:cubicBezTo>
                    <a:cubicBezTo>
                      <a:pt x="105" y="44"/>
                      <a:pt x="107" y="44"/>
                      <a:pt x="108" y="44"/>
                    </a:cubicBezTo>
                    <a:cubicBezTo>
                      <a:pt x="108" y="34"/>
                      <a:pt x="108" y="34"/>
                      <a:pt x="108" y="34"/>
                    </a:cubicBezTo>
                    <a:cubicBezTo>
                      <a:pt x="107" y="34"/>
                      <a:pt x="105" y="35"/>
                      <a:pt x="104" y="35"/>
                    </a:cubicBezTo>
                    <a:cubicBezTo>
                      <a:pt x="102" y="35"/>
                      <a:pt x="101" y="34"/>
                      <a:pt x="100" y="34"/>
                    </a:cubicBezTo>
                    <a:cubicBezTo>
                      <a:pt x="103" y="27"/>
                      <a:pt x="106" y="18"/>
                      <a:pt x="106" y="10"/>
                    </a:cubicBezTo>
                    <a:cubicBezTo>
                      <a:pt x="106" y="10"/>
                      <a:pt x="106" y="10"/>
                      <a:pt x="106" y="10"/>
                    </a:cubicBezTo>
                    <a:cubicBezTo>
                      <a:pt x="106" y="10"/>
                      <a:pt x="106" y="10"/>
                      <a:pt x="106" y="10"/>
                    </a:cubicBezTo>
                    <a:cubicBezTo>
                      <a:pt x="106" y="10"/>
                      <a:pt x="107" y="10"/>
                      <a:pt x="108" y="10"/>
                    </a:cubicBezTo>
                    <a:cubicBezTo>
                      <a:pt x="108" y="0"/>
                      <a:pt x="108" y="0"/>
                      <a:pt x="108" y="0"/>
                    </a:cubicBezTo>
                    <a:cubicBezTo>
                      <a:pt x="107" y="0"/>
                      <a:pt x="106" y="0"/>
                      <a:pt x="105" y="0"/>
                    </a:cubicBezTo>
                    <a:cubicBezTo>
                      <a:pt x="105" y="0"/>
                      <a:pt x="105" y="0"/>
                      <a:pt x="105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3"/>
                      <a:pt x="0" y="6"/>
                      <a:pt x="0" y="10"/>
                    </a:cubicBezTo>
                    <a:cubicBezTo>
                      <a:pt x="0" y="39"/>
                      <a:pt x="24" y="62"/>
                      <a:pt x="53" y="62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75" name="Rectangle 145">
                <a:extLst>
                  <a:ext uri="{FF2B5EF4-FFF2-40B4-BE49-F238E27FC236}">
                    <a16:creationId xmlns:a16="http://schemas.microsoft.com/office/drawing/2014/main" id="{3E3E085D-A6A5-41CB-A392-7E8D90FE2AA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676000" y="3830180"/>
                <a:ext cx="184491" cy="14470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76" name="Freeform: Shape 146">
                <a:extLst>
                  <a:ext uri="{FF2B5EF4-FFF2-40B4-BE49-F238E27FC236}">
                    <a16:creationId xmlns:a16="http://schemas.microsoft.com/office/drawing/2014/main" id="{A60B92FE-7E46-4941-9C76-E1A51CF2EEB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18204" y="3630013"/>
                <a:ext cx="33763" cy="84408"/>
              </a:xfrm>
              <a:custGeom>
                <a:avLst/>
                <a:gdLst>
                  <a:gd name="T0" fmla="*/ 7 w 21"/>
                  <a:gd name="T1" fmla="*/ 40 h 52"/>
                  <a:gd name="T2" fmla="*/ 10 w 21"/>
                  <a:gd name="T3" fmla="*/ 50 h 52"/>
                  <a:gd name="T4" fmla="*/ 19 w 21"/>
                  <a:gd name="T5" fmla="*/ 32 h 52"/>
                  <a:gd name="T6" fmla="*/ 14 w 21"/>
                  <a:gd name="T7" fmla="*/ 21 h 52"/>
                  <a:gd name="T8" fmla="*/ 13 w 21"/>
                  <a:gd name="T9" fmla="*/ 13 h 52"/>
                  <a:gd name="T10" fmla="*/ 8 w 21"/>
                  <a:gd name="T11" fmla="*/ 4 h 52"/>
                  <a:gd name="T12" fmla="*/ 3 w 21"/>
                  <a:gd name="T13" fmla="*/ 22 h 52"/>
                  <a:gd name="T14" fmla="*/ 7 w 21"/>
                  <a:gd name="T15" fmla="*/ 40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1" h="52">
                    <a:moveTo>
                      <a:pt x="7" y="40"/>
                    </a:moveTo>
                    <a:cubicBezTo>
                      <a:pt x="1" y="42"/>
                      <a:pt x="4" y="52"/>
                      <a:pt x="10" y="50"/>
                    </a:cubicBezTo>
                    <a:cubicBezTo>
                      <a:pt x="18" y="47"/>
                      <a:pt x="21" y="40"/>
                      <a:pt x="19" y="32"/>
                    </a:cubicBezTo>
                    <a:cubicBezTo>
                      <a:pt x="18" y="28"/>
                      <a:pt x="16" y="25"/>
                      <a:pt x="14" y="21"/>
                    </a:cubicBezTo>
                    <a:cubicBezTo>
                      <a:pt x="13" y="19"/>
                      <a:pt x="11" y="15"/>
                      <a:pt x="13" y="13"/>
                    </a:cubicBezTo>
                    <a:cubicBezTo>
                      <a:pt x="19" y="10"/>
                      <a:pt x="14" y="0"/>
                      <a:pt x="8" y="4"/>
                    </a:cubicBezTo>
                    <a:cubicBezTo>
                      <a:pt x="2" y="8"/>
                      <a:pt x="0" y="16"/>
                      <a:pt x="3" y="22"/>
                    </a:cubicBezTo>
                    <a:cubicBezTo>
                      <a:pt x="3" y="25"/>
                      <a:pt x="12" y="38"/>
                      <a:pt x="7" y="4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77" name="Freeform: Shape 147">
                <a:extLst>
                  <a:ext uri="{FF2B5EF4-FFF2-40B4-BE49-F238E27FC236}">
                    <a16:creationId xmlns:a16="http://schemas.microsoft.com/office/drawing/2014/main" id="{5B9D34A2-BA58-46AB-984B-35AD69DCE66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66436" y="3630013"/>
                <a:ext cx="32557" cy="84408"/>
              </a:xfrm>
              <a:custGeom>
                <a:avLst/>
                <a:gdLst>
                  <a:gd name="T0" fmla="*/ 7 w 20"/>
                  <a:gd name="T1" fmla="*/ 40 h 52"/>
                  <a:gd name="T2" fmla="*/ 10 w 20"/>
                  <a:gd name="T3" fmla="*/ 50 h 52"/>
                  <a:gd name="T4" fmla="*/ 18 w 20"/>
                  <a:gd name="T5" fmla="*/ 32 h 52"/>
                  <a:gd name="T6" fmla="*/ 13 w 20"/>
                  <a:gd name="T7" fmla="*/ 21 h 52"/>
                  <a:gd name="T8" fmla="*/ 13 w 20"/>
                  <a:gd name="T9" fmla="*/ 13 h 52"/>
                  <a:gd name="T10" fmla="*/ 8 w 20"/>
                  <a:gd name="T11" fmla="*/ 4 h 52"/>
                  <a:gd name="T12" fmla="*/ 2 w 20"/>
                  <a:gd name="T13" fmla="*/ 22 h 52"/>
                  <a:gd name="T14" fmla="*/ 7 w 20"/>
                  <a:gd name="T15" fmla="*/ 40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0" h="52">
                    <a:moveTo>
                      <a:pt x="7" y="40"/>
                    </a:moveTo>
                    <a:cubicBezTo>
                      <a:pt x="0" y="42"/>
                      <a:pt x="3" y="52"/>
                      <a:pt x="10" y="50"/>
                    </a:cubicBezTo>
                    <a:cubicBezTo>
                      <a:pt x="18" y="47"/>
                      <a:pt x="20" y="40"/>
                      <a:pt x="18" y="32"/>
                    </a:cubicBezTo>
                    <a:cubicBezTo>
                      <a:pt x="17" y="28"/>
                      <a:pt x="15" y="25"/>
                      <a:pt x="13" y="21"/>
                    </a:cubicBezTo>
                    <a:cubicBezTo>
                      <a:pt x="12" y="19"/>
                      <a:pt x="10" y="15"/>
                      <a:pt x="13" y="13"/>
                    </a:cubicBezTo>
                    <a:cubicBezTo>
                      <a:pt x="19" y="10"/>
                      <a:pt x="14" y="0"/>
                      <a:pt x="8" y="4"/>
                    </a:cubicBezTo>
                    <a:cubicBezTo>
                      <a:pt x="1" y="8"/>
                      <a:pt x="0" y="16"/>
                      <a:pt x="2" y="22"/>
                    </a:cubicBezTo>
                    <a:cubicBezTo>
                      <a:pt x="3" y="25"/>
                      <a:pt x="12" y="38"/>
                      <a:pt x="7" y="4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78" name="Freeform: Shape 148">
                <a:extLst>
                  <a:ext uri="{FF2B5EF4-FFF2-40B4-BE49-F238E27FC236}">
                    <a16:creationId xmlns:a16="http://schemas.microsoft.com/office/drawing/2014/main" id="{977CA6A6-BD73-4908-9E23-0AA688F04EE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914753" y="2069680"/>
                <a:ext cx="83202" cy="84408"/>
              </a:xfrm>
              <a:custGeom>
                <a:avLst/>
                <a:gdLst>
                  <a:gd name="T0" fmla="*/ 11 w 51"/>
                  <a:gd name="T1" fmla="*/ 48 h 52"/>
                  <a:gd name="T2" fmla="*/ 25 w 51"/>
                  <a:gd name="T3" fmla="*/ 52 h 52"/>
                  <a:gd name="T4" fmla="*/ 51 w 51"/>
                  <a:gd name="T5" fmla="*/ 26 h 52"/>
                  <a:gd name="T6" fmla="*/ 25 w 51"/>
                  <a:gd name="T7" fmla="*/ 0 h 52"/>
                  <a:gd name="T8" fmla="*/ 0 w 51"/>
                  <a:gd name="T9" fmla="*/ 22 h 52"/>
                  <a:gd name="T10" fmla="*/ 25 w 51"/>
                  <a:gd name="T11" fmla="*/ 22 h 52"/>
                  <a:gd name="T12" fmla="*/ 34 w 51"/>
                  <a:gd name="T13" fmla="*/ 22 h 52"/>
                  <a:gd name="T14" fmla="*/ 28 w 51"/>
                  <a:gd name="T15" fmla="*/ 29 h 52"/>
                  <a:gd name="T16" fmla="*/ 11 w 51"/>
                  <a:gd name="T17" fmla="*/ 48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1" h="52">
                    <a:moveTo>
                      <a:pt x="11" y="48"/>
                    </a:moveTo>
                    <a:cubicBezTo>
                      <a:pt x="15" y="50"/>
                      <a:pt x="20" y="52"/>
                      <a:pt x="25" y="52"/>
                    </a:cubicBezTo>
                    <a:cubicBezTo>
                      <a:pt x="39" y="52"/>
                      <a:pt x="51" y="40"/>
                      <a:pt x="51" y="26"/>
                    </a:cubicBezTo>
                    <a:cubicBezTo>
                      <a:pt x="51" y="12"/>
                      <a:pt x="39" y="0"/>
                      <a:pt x="25" y="0"/>
                    </a:cubicBezTo>
                    <a:cubicBezTo>
                      <a:pt x="12" y="0"/>
                      <a:pt x="2" y="10"/>
                      <a:pt x="0" y="22"/>
                    </a:cubicBezTo>
                    <a:cubicBezTo>
                      <a:pt x="25" y="22"/>
                      <a:pt x="25" y="22"/>
                      <a:pt x="25" y="22"/>
                    </a:cubicBezTo>
                    <a:cubicBezTo>
                      <a:pt x="34" y="22"/>
                      <a:pt x="34" y="22"/>
                      <a:pt x="34" y="22"/>
                    </a:cubicBezTo>
                    <a:cubicBezTo>
                      <a:pt x="28" y="29"/>
                      <a:pt x="28" y="29"/>
                      <a:pt x="28" y="29"/>
                    </a:cubicBezTo>
                    <a:lnTo>
                      <a:pt x="11" y="48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79" name="Freeform: Shape 149">
                <a:extLst>
                  <a:ext uri="{FF2B5EF4-FFF2-40B4-BE49-F238E27FC236}">
                    <a16:creationId xmlns:a16="http://schemas.microsoft.com/office/drawing/2014/main" id="{231FF624-BD12-4F7F-9F87-6E04C2EB8BA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84524" y="2111884"/>
                <a:ext cx="171227" cy="161580"/>
              </a:xfrm>
              <a:custGeom>
                <a:avLst/>
                <a:gdLst>
                  <a:gd name="T0" fmla="*/ 47 w 106"/>
                  <a:gd name="T1" fmla="*/ 54 h 100"/>
                  <a:gd name="T2" fmla="*/ 47 w 106"/>
                  <a:gd name="T3" fmla="*/ 56 h 100"/>
                  <a:gd name="T4" fmla="*/ 47 w 106"/>
                  <a:gd name="T5" fmla="*/ 59 h 100"/>
                  <a:gd name="T6" fmla="*/ 47 w 106"/>
                  <a:gd name="T7" fmla="*/ 91 h 100"/>
                  <a:gd name="T8" fmla="*/ 35 w 106"/>
                  <a:gd name="T9" fmla="*/ 100 h 100"/>
                  <a:gd name="T10" fmla="*/ 70 w 106"/>
                  <a:gd name="T11" fmla="*/ 100 h 100"/>
                  <a:gd name="T12" fmla="*/ 59 w 106"/>
                  <a:gd name="T13" fmla="*/ 91 h 100"/>
                  <a:gd name="T14" fmla="*/ 59 w 106"/>
                  <a:gd name="T15" fmla="*/ 59 h 100"/>
                  <a:gd name="T16" fmla="*/ 59 w 106"/>
                  <a:gd name="T17" fmla="*/ 56 h 100"/>
                  <a:gd name="T18" fmla="*/ 59 w 106"/>
                  <a:gd name="T19" fmla="*/ 54 h 100"/>
                  <a:gd name="T20" fmla="*/ 89 w 106"/>
                  <a:gd name="T21" fmla="*/ 19 h 100"/>
                  <a:gd name="T22" fmla="*/ 106 w 106"/>
                  <a:gd name="T23" fmla="*/ 0 h 100"/>
                  <a:gd name="T24" fmla="*/ 80 w 106"/>
                  <a:gd name="T25" fmla="*/ 0 h 100"/>
                  <a:gd name="T26" fmla="*/ 0 w 106"/>
                  <a:gd name="T27" fmla="*/ 0 h 100"/>
                  <a:gd name="T28" fmla="*/ 47 w 106"/>
                  <a:gd name="T29" fmla="*/ 54 h 1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06" h="100">
                    <a:moveTo>
                      <a:pt x="47" y="54"/>
                    </a:moveTo>
                    <a:cubicBezTo>
                      <a:pt x="47" y="56"/>
                      <a:pt x="47" y="56"/>
                      <a:pt x="47" y="56"/>
                    </a:cubicBezTo>
                    <a:cubicBezTo>
                      <a:pt x="47" y="59"/>
                      <a:pt x="47" y="59"/>
                      <a:pt x="47" y="59"/>
                    </a:cubicBezTo>
                    <a:cubicBezTo>
                      <a:pt x="47" y="91"/>
                      <a:pt x="47" y="91"/>
                      <a:pt x="47" y="91"/>
                    </a:cubicBezTo>
                    <a:cubicBezTo>
                      <a:pt x="40" y="92"/>
                      <a:pt x="35" y="96"/>
                      <a:pt x="35" y="100"/>
                    </a:cubicBezTo>
                    <a:cubicBezTo>
                      <a:pt x="70" y="100"/>
                      <a:pt x="70" y="100"/>
                      <a:pt x="70" y="100"/>
                    </a:cubicBezTo>
                    <a:cubicBezTo>
                      <a:pt x="70" y="96"/>
                      <a:pt x="65" y="93"/>
                      <a:pt x="59" y="91"/>
                    </a:cubicBezTo>
                    <a:cubicBezTo>
                      <a:pt x="59" y="59"/>
                      <a:pt x="59" y="59"/>
                      <a:pt x="59" y="59"/>
                    </a:cubicBezTo>
                    <a:cubicBezTo>
                      <a:pt x="59" y="56"/>
                      <a:pt x="59" y="56"/>
                      <a:pt x="59" y="56"/>
                    </a:cubicBezTo>
                    <a:cubicBezTo>
                      <a:pt x="59" y="54"/>
                      <a:pt x="59" y="54"/>
                      <a:pt x="59" y="54"/>
                    </a:cubicBezTo>
                    <a:cubicBezTo>
                      <a:pt x="89" y="19"/>
                      <a:pt x="89" y="19"/>
                      <a:pt x="89" y="19"/>
                    </a:cubicBezTo>
                    <a:cubicBezTo>
                      <a:pt x="106" y="0"/>
                      <a:pt x="106" y="0"/>
                      <a:pt x="106" y="0"/>
                    </a:cubicBezTo>
                    <a:cubicBezTo>
                      <a:pt x="80" y="0"/>
                      <a:pt x="80" y="0"/>
                      <a:pt x="80" y="0"/>
                    </a:cubicBezTo>
                    <a:cubicBezTo>
                      <a:pt x="0" y="0"/>
                      <a:pt x="0" y="0"/>
                      <a:pt x="0" y="0"/>
                    </a:cubicBezTo>
                    <a:lnTo>
                      <a:pt x="47" y="54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80" name="Freeform: Shape 150">
                <a:extLst>
                  <a:ext uri="{FF2B5EF4-FFF2-40B4-BE49-F238E27FC236}">
                    <a16:creationId xmlns:a16="http://schemas.microsoft.com/office/drawing/2014/main" id="{5472888B-1312-4902-A4C1-6B111328EA4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504315" y="2902903"/>
                <a:ext cx="314719" cy="32557"/>
              </a:xfrm>
              <a:custGeom>
                <a:avLst/>
                <a:gdLst>
                  <a:gd name="T0" fmla="*/ 171 w 195"/>
                  <a:gd name="T1" fmla="*/ 20 h 20"/>
                  <a:gd name="T2" fmla="*/ 177 w 195"/>
                  <a:gd name="T3" fmla="*/ 20 h 20"/>
                  <a:gd name="T4" fmla="*/ 177 w 195"/>
                  <a:gd name="T5" fmla="*/ 0 h 20"/>
                  <a:gd name="T6" fmla="*/ 171 w 195"/>
                  <a:gd name="T7" fmla="*/ 0 h 20"/>
                  <a:gd name="T8" fmla="*/ 171 w 195"/>
                  <a:gd name="T9" fmla="*/ 2 h 20"/>
                  <a:gd name="T10" fmla="*/ 179 w 195"/>
                  <a:gd name="T11" fmla="*/ 10 h 20"/>
                  <a:gd name="T12" fmla="*/ 171 w 195"/>
                  <a:gd name="T13" fmla="*/ 18 h 20"/>
                  <a:gd name="T14" fmla="*/ 171 w 195"/>
                  <a:gd name="T15" fmla="*/ 20 h 20"/>
                  <a:gd name="T16" fmla="*/ 25 w 195"/>
                  <a:gd name="T17" fmla="*/ 20 h 20"/>
                  <a:gd name="T18" fmla="*/ 171 w 195"/>
                  <a:gd name="T19" fmla="*/ 20 h 20"/>
                  <a:gd name="T20" fmla="*/ 171 w 195"/>
                  <a:gd name="T21" fmla="*/ 18 h 20"/>
                  <a:gd name="T22" fmla="*/ 162 w 195"/>
                  <a:gd name="T23" fmla="*/ 10 h 20"/>
                  <a:gd name="T24" fmla="*/ 171 w 195"/>
                  <a:gd name="T25" fmla="*/ 2 h 20"/>
                  <a:gd name="T26" fmla="*/ 171 w 195"/>
                  <a:gd name="T27" fmla="*/ 0 h 20"/>
                  <a:gd name="T28" fmla="*/ 25 w 195"/>
                  <a:gd name="T29" fmla="*/ 0 h 20"/>
                  <a:gd name="T30" fmla="*/ 25 w 195"/>
                  <a:gd name="T31" fmla="*/ 2 h 20"/>
                  <a:gd name="T32" fmla="*/ 33 w 195"/>
                  <a:gd name="T33" fmla="*/ 10 h 20"/>
                  <a:gd name="T34" fmla="*/ 25 w 195"/>
                  <a:gd name="T35" fmla="*/ 18 h 20"/>
                  <a:gd name="T36" fmla="*/ 25 w 195"/>
                  <a:gd name="T37" fmla="*/ 20 h 20"/>
                  <a:gd name="T38" fmla="*/ 19 w 195"/>
                  <a:gd name="T39" fmla="*/ 20 h 20"/>
                  <a:gd name="T40" fmla="*/ 25 w 195"/>
                  <a:gd name="T41" fmla="*/ 20 h 20"/>
                  <a:gd name="T42" fmla="*/ 25 w 195"/>
                  <a:gd name="T43" fmla="*/ 18 h 20"/>
                  <a:gd name="T44" fmla="*/ 16 w 195"/>
                  <a:gd name="T45" fmla="*/ 10 h 20"/>
                  <a:gd name="T46" fmla="*/ 25 w 195"/>
                  <a:gd name="T47" fmla="*/ 2 h 20"/>
                  <a:gd name="T48" fmla="*/ 25 w 195"/>
                  <a:gd name="T49" fmla="*/ 0 h 20"/>
                  <a:gd name="T50" fmla="*/ 19 w 195"/>
                  <a:gd name="T51" fmla="*/ 0 h 20"/>
                  <a:gd name="T52" fmla="*/ 19 w 195"/>
                  <a:gd name="T53" fmla="*/ 20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95" h="20">
                    <a:moveTo>
                      <a:pt x="171" y="20"/>
                    </a:moveTo>
                    <a:cubicBezTo>
                      <a:pt x="177" y="20"/>
                      <a:pt x="177" y="20"/>
                      <a:pt x="177" y="20"/>
                    </a:cubicBezTo>
                    <a:cubicBezTo>
                      <a:pt x="194" y="20"/>
                      <a:pt x="195" y="0"/>
                      <a:pt x="177" y="0"/>
                    </a:cubicBezTo>
                    <a:cubicBezTo>
                      <a:pt x="171" y="0"/>
                      <a:pt x="171" y="0"/>
                      <a:pt x="171" y="0"/>
                    </a:cubicBezTo>
                    <a:cubicBezTo>
                      <a:pt x="171" y="2"/>
                      <a:pt x="171" y="2"/>
                      <a:pt x="171" y="2"/>
                    </a:cubicBezTo>
                    <a:cubicBezTo>
                      <a:pt x="175" y="2"/>
                      <a:pt x="179" y="5"/>
                      <a:pt x="179" y="10"/>
                    </a:cubicBezTo>
                    <a:cubicBezTo>
                      <a:pt x="179" y="15"/>
                      <a:pt x="175" y="18"/>
                      <a:pt x="171" y="18"/>
                    </a:cubicBezTo>
                    <a:lnTo>
                      <a:pt x="171" y="20"/>
                    </a:lnTo>
                    <a:close/>
                    <a:moveTo>
                      <a:pt x="25" y="20"/>
                    </a:moveTo>
                    <a:cubicBezTo>
                      <a:pt x="171" y="20"/>
                      <a:pt x="171" y="20"/>
                      <a:pt x="171" y="20"/>
                    </a:cubicBezTo>
                    <a:cubicBezTo>
                      <a:pt x="171" y="18"/>
                      <a:pt x="171" y="18"/>
                      <a:pt x="171" y="18"/>
                    </a:cubicBezTo>
                    <a:cubicBezTo>
                      <a:pt x="166" y="18"/>
                      <a:pt x="162" y="15"/>
                      <a:pt x="162" y="10"/>
                    </a:cubicBezTo>
                    <a:cubicBezTo>
                      <a:pt x="162" y="5"/>
                      <a:pt x="166" y="2"/>
                      <a:pt x="171" y="2"/>
                    </a:cubicBezTo>
                    <a:cubicBezTo>
                      <a:pt x="171" y="0"/>
                      <a:pt x="171" y="0"/>
                      <a:pt x="171" y="0"/>
                    </a:cubicBezTo>
                    <a:cubicBezTo>
                      <a:pt x="122" y="0"/>
                      <a:pt x="73" y="0"/>
                      <a:pt x="25" y="0"/>
                    </a:cubicBezTo>
                    <a:cubicBezTo>
                      <a:pt x="25" y="2"/>
                      <a:pt x="25" y="2"/>
                      <a:pt x="25" y="2"/>
                    </a:cubicBezTo>
                    <a:cubicBezTo>
                      <a:pt x="29" y="2"/>
                      <a:pt x="33" y="5"/>
                      <a:pt x="33" y="10"/>
                    </a:cubicBezTo>
                    <a:cubicBezTo>
                      <a:pt x="33" y="15"/>
                      <a:pt x="29" y="18"/>
                      <a:pt x="25" y="18"/>
                    </a:cubicBezTo>
                    <a:lnTo>
                      <a:pt x="25" y="20"/>
                    </a:lnTo>
                    <a:close/>
                    <a:moveTo>
                      <a:pt x="19" y="20"/>
                    </a:moveTo>
                    <a:cubicBezTo>
                      <a:pt x="25" y="20"/>
                      <a:pt x="25" y="20"/>
                      <a:pt x="25" y="20"/>
                    </a:cubicBezTo>
                    <a:cubicBezTo>
                      <a:pt x="25" y="18"/>
                      <a:pt x="25" y="18"/>
                      <a:pt x="25" y="18"/>
                    </a:cubicBezTo>
                    <a:cubicBezTo>
                      <a:pt x="20" y="18"/>
                      <a:pt x="16" y="15"/>
                      <a:pt x="16" y="10"/>
                    </a:cubicBezTo>
                    <a:cubicBezTo>
                      <a:pt x="16" y="5"/>
                      <a:pt x="20" y="2"/>
                      <a:pt x="25" y="2"/>
                    </a:cubicBezTo>
                    <a:cubicBezTo>
                      <a:pt x="25" y="0"/>
                      <a:pt x="25" y="0"/>
                      <a:pt x="25" y="0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0" y="0"/>
                      <a:pt x="1" y="20"/>
                      <a:pt x="19" y="2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81" name="Oval 151">
                <a:extLst>
                  <a:ext uri="{FF2B5EF4-FFF2-40B4-BE49-F238E27FC236}">
                    <a16:creationId xmlns:a16="http://schemas.microsoft.com/office/drawing/2014/main" id="{10E681C3-B1F1-4219-907F-C53FDE68D00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665895" y="2791967"/>
                <a:ext cx="27734" cy="27734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82" name="Freeform: Shape 152">
                <a:extLst>
                  <a:ext uri="{FF2B5EF4-FFF2-40B4-BE49-F238E27FC236}">
                    <a16:creationId xmlns:a16="http://schemas.microsoft.com/office/drawing/2014/main" id="{DF230C58-4EC5-4B08-A544-1A21A557374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681571" y="2810054"/>
                <a:ext cx="104906" cy="115759"/>
              </a:xfrm>
              <a:custGeom>
                <a:avLst/>
                <a:gdLst>
                  <a:gd name="T0" fmla="*/ 64 w 65"/>
                  <a:gd name="T1" fmla="*/ 66 h 72"/>
                  <a:gd name="T2" fmla="*/ 6 w 65"/>
                  <a:gd name="T3" fmla="*/ 2 h 72"/>
                  <a:gd name="T4" fmla="*/ 1 w 65"/>
                  <a:gd name="T5" fmla="*/ 1 h 72"/>
                  <a:gd name="T6" fmla="*/ 1 w 65"/>
                  <a:gd name="T7" fmla="*/ 1 h 72"/>
                  <a:gd name="T8" fmla="*/ 1 w 65"/>
                  <a:gd name="T9" fmla="*/ 6 h 72"/>
                  <a:gd name="T10" fmla="*/ 58 w 65"/>
                  <a:gd name="T11" fmla="*/ 71 h 72"/>
                  <a:gd name="T12" fmla="*/ 64 w 65"/>
                  <a:gd name="T13" fmla="*/ 71 h 72"/>
                  <a:gd name="T14" fmla="*/ 64 w 65"/>
                  <a:gd name="T15" fmla="*/ 71 h 72"/>
                  <a:gd name="T16" fmla="*/ 64 w 65"/>
                  <a:gd name="T17" fmla="*/ 66 h 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5" h="72">
                    <a:moveTo>
                      <a:pt x="64" y="66"/>
                    </a:moveTo>
                    <a:cubicBezTo>
                      <a:pt x="6" y="2"/>
                      <a:pt x="6" y="2"/>
                      <a:pt x="6" y="2"/>
                    </a:cubicBezTo>
                    <a:cubicBezTo>
                      <a:pt x="5" y="0"/>
                      <a:pt x="3" y="0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0" y="3"/>
                      <a:pt x="0" y="5"/>
                      <a:pt x="1" y="6"/>
                    </a:cubicBezTo>
                    <a:cubicBezTo>
                      <a:pt x="58" y="71"/>
                      <a:pt x="58" y="71"/>
                      <a:pt x="58" y="71"/>
                    </a:cubicBezTo>
                    <a:cubicBezTo>
                      <a:pt x="60" y="72"/>
                      <a:pt x="62" y="72"/>
                      <a:pt x="64" y="71"/>
                    </a:cubicBezTo>
                    <a:cubicBezTo>
                      <a:pt x="64" y="71"/>
                      <a:pt x="64" y="71"/>
                      <a:pt x="64" y="71"/>
                    </a:cubicBezTo>
                    <a:cubicBezTo>
                      <a:pt x="65" y="70"/>
                      <a:pt x="65" y="67"/>
                      <a:pt x="64" y="66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83" name="Oval 153">
                <a:extLst>
                  <a:ext uri="{FF2B5EF4-FFF2-40B4-BE49-F238E27FC236}">
                    <a16:creationId xmlns:a16="http://schemas.microsoft.com/office/drawing/2014/main" id="{70E9AEF7-F4EA-424D-A53F-A7E68B05938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629720" y="2791967"/>
                <a:ext cx="27734" cy="27734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84" name="Freeform: Shape 154">
                <a:extLst>
                  <a:ext uri="{FF2B5EF4-FFF2-40B4-BE49-F238E27FC236}">
                    <a16:creationId xmlns:a16="http://schemas.microsoft.com/office/drawing/2014/main" id="{56A68D74-949C-4E58-A499-72CF577A8D8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535666" y="2800408"/>
                <a:ext cx="115759" cy="125405"/>
              </a:xfrm>
              <a:custGeom>
                <a:avLst/>
                <a:gdLst>
                  <a:gd name="T0" fmla="*/ 1 w 71"/>
                  <a:gd name="T1" fmla="*/ 72 h 78"/>
                  <a:gd name="T2" fmla="*/ 64 w 71"/>
                  <a:gd name="T3" fmla="*/ 2 h 78"/>
                  <a:gd name="T4" fmla="*/ 69 w 71"/>
                  <a:gd name="T5" fmla="*/ 1 h 78"/>
                  <a:gd name="T6" fmla="*/ 69 w 71"/>
                  <a:gd name="T7" fmla="*/ 1 h 78"/>
                  <a:gd name="T8" fmla="*/ 69 w 71"/>
                  <a:gd name="T9" fmla="*/ 7 h 78"/>
                  <a:gd name="T10" fmla="*/ 7 w 71"/>
                  <a:gd name="T11" fmla="*/ 77 h 78"/>
                  <a:gd name="T12" fmla="*/ 2 w 71"/>
                  <a:gd name="T13" fmla="*/ 77 h 78"/>
                  <a:gd name="T14" fmla="*/ 2 w 71"/>
                  <a:gd name="T15" fmla="*/ 77 h 78"/>
                  <a:gd name="T16" fmla="*/ 1 w 71"/>
                  <a:gd name="T17" fmla="*/ 72 h 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71" h="78">
                    <a:moveTo>
                      <a:pt x="1" y="72"/>
                    </a:moveTo>
                    <a:cubicBezTo>
                      <a:pt x="64" y="2"/>
                      <a:pt x="64" y="2"/>
                      <a:pt x="64" y="2"/>
                    </a:cubicBezTo>
                    <a:cubicBezTo>
                      <a:pt x="65" y="0"/>
                      <a:pt x="68" y="0"/>
                      <a:pt x="69" y="1"/>
                    </a:cubicBezTo>
                    <a:cubicBezTo>
                      <a:pt x="69" y="1"/>
                      <a:pt x="69" y="1"/>
                      <a:pt x="69" y="1"/>
                    </a:cubicBezTo>
                    <a:cubicBezTo>
                      <a:pt x="71" y="3"/>
                      <a:pt x="71" y="5"/>
                      <a:pt x="69" y="7"/>
                    </a:cubicBezTo>
                    <a:cubicBezTo>
                      <a:pt x="7" y="77"/>
                      <a:pt x="7" y="77"/>
                      <a:pt x="7" y="77"/>
                    </a:cubicBezTo>
                    <a:cubicBezTo>
                      <a:pt x="5" y="78"/>
                      <a:pt x="3" y="78"/>
                      <a:pt x="2" y="77"/>
                    </a:cubicBezTo>
                    <a:cubicBezTo>
                      <a:pt x="2" y="77"/>
                      <a:pt x="2" y="77"/>
                      <a:pt x="2" y="77"/>
                    </a:cubicBezTo>
                    <a:cubicBezTo>
                      <a:pt x="0" y="76"/>
                      <a:pt x="0" y="73"/>
                      <a:pt x="1" y="72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85" name="Freeform: Shape 155">
                <a:extLst>
                  <a:ext uri="{FF2B5EF4-FFF2-40B4-BE49-F238E27FC236}">
                    <a16:creationId xmlns:a16="http://schemas.microsoft.com/office/drawing/2014/main" id="{493CB404-6A40-452B-B242-6321910522F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535666" y="2945106"/>
                <a:ext cx="253223" cy="98877"/>
              </a:xfrm>
              <a:custGeom>
                <a:avLst/>
                <a:gdLst>
                  <a:gd name="T0" fmla="*/ 156 w 156"/>
                  <a:gd name="T1" fmla="*/ 0 h 61"/>
                  <a:gd name="T2" fmla="*/ 127 w 156"/>
                  <a:gd name="T3" fmla="*/ 61 h 61"/>
                  <a:gd name="T4" fmla="*/ 126 w 156"/>
                  <a:gd name="T5" fmla="*/ 48 h 61"/>
                  <a:gd name="T6" fmla="*/ 132 w 156"/>
                  <a:gd name="T7" fmla="*/ 27 h 61"/>
                  <a:gd name="T8" fmla="*/ 129 w 156"/>
                  <a:gd name="T9" fmla="*/ 6 h 61"/>
                  <a:gd name="T10" fmla="*/ 126 w 156"/>
                  <a:gd name="T11" fmla="*/ 6 h 61"/>
                  <a:gd name="T12" fmla="*/ 102 w 156"/>
                  <a:gd name="T13" fmla="*/ 0 h 61"/>
                  <a:gd name="T14" fmla="*/ 126 w 156"/>
                  <a:gd name="T15" fmla="*/ 6 h 61"/>
                  <a:gd name="T16" fmla="*/ 120 w 156"/>
                  <a:gd name="T17" fmla="*/ 27 h 61"/>
                  <a:gd name="T18" fmla="*/ 123 w 156"/>
                  <a:gd name="T19" fmla="*/ 48 h 61"/>
                  <a:gd name="T20" fmla="*/ 126 w 156"/>
                  <a:gd name="T21" fmla="*/ 48 h 61"/>
                  <a:gd name="T22" fmla="*/ 102 w 156"/>
                  <a:gd name="T23" fmla="*/ 61 h 61"/>
                  <a:gd name="T24" fmla="*/ 107 w 156"/>
                  <a:gd name="T25" fmla="*/ 42 h 61"/>
                  <a:gd name="T26" fmla="*/ 109 w 156"/>
                  <a:gd name="T27" fmla="*/ 12 h 61"/>
                  <a:gd name="T28" fmla="*/ 103 w 156"/>
                  <a:gd name="T29" fmla="*/ 6 h 61"/>
                  <a:gd name="T30" fmla="*/ 102 w 156"/>
                  <a:gd name="T31" fmla="*/ 0 h 61"/>
                  <a:gd name="T32" fmla="*/ 102 w 156"/>
                  <a:gd name="T33" fmla="*/ 0 h 61"/>
                  <a:gd name="T34" fmla="*/ 96 w 156"/>
                  <a:gd name="T35" fmla="*/ 12 h 61"/>
                  <a:gd name="T36" fmla="*/ 95 w 156"/>
                  <a:gd name="T37" fmla="*/ 42 h 61"/>
                  <a:gd name="T38" fmla="*/ 100 w 156"/>
                  <a:gd name="T39" fmla="*/ 48 h 61"/>
                  <a:gd name="T40" fmla="*/ 102 w 156"/>
                  <a:gd name="T41" fmla="*/ 61 h 61"/>
                  <a:gd name="T42" fmla="*/ 78 w 156"/>
                  <a:gd name="T43" fmla="*/ 48 h 61"/>
                  <a:gd name="T44" fmla="*/ 84 w 156"/>
                  <a:gd name="T45" fmla="*/ 27 h 61"/>
                  <a:gd name="T46" fmla="*/ 78 w 156"/>
                  <a:gd name="T47" fmla="*/ 6 h 61"/>
                  <a:gd name="T48" fmla="*/ 78 w 156"/>
                  <a:gd name="T49" fmla="*/ 6 h 61"/>
                  <a:gd name="T50" fmla="*/ 53 w 156"/>
                  <a:gd name="T51" fmla="*/ 0 h 61"/>
                  <a:gd name="T52" fmla="*/ 78 w 156"/>
                  <a:gd name="T53" fmla="*/ 6 h 61"/>
                  <a:gd name="T54" fmla="*/ 71 w 156"/>
                  <a:gd name="T55" fmla="*/ 27 h 61"/>
                  <a:gd name="T56" fmla="*/ 78 w 156"/>
                  <a:gd name="T57" fmla="*/ 48 h 61"/>
                  <a:gd name="T58" fmla="*/ 78 w 156"/>
                  <a:gd name="T59" fmla="*/ 48 h 61"/>
                  <a:gd name="T60" fmla="*/ 53 w 156"/>
                  <a:gd name="T61" fmla="*/ 61 h 61"/>
                  <a:gd name="T62" fmla="*/ 55 w 156"/>
                  <a:gd name="T63" fmla="*/ 48 h 61"/>
                  <a:gd name="T64" fmla="*/ 60 w 156"/>
                  <a:gd name="T65" fmla="*/ 42 h 61"/>
                  <a:gd name="T66" fmla="*/ 59 w 156"/>
                  <a:gd name="T67" fmla="*/ 12 h 61"/>
                  <a:gd name="T68" fmla="*/ 53 w 156"/>
                  <a:gd name="T69" fmla="*/ 0 h 61"/>
                  <a:gd name="T70" fmla="*/ 53 w 156"/>
                  <a:gd name="T71" fmla="*/ 0 h 61"/>
                  <a:gd name="T72" fmla="*/ 52 w 156"/>
                  <a:gd name="T73" fmla="*/ 6 h 61"/>
                  <a:gd name="T74" fmla="*/ 46 w 156"/>
                  <a:gd name="T75" fmla="*/ 12 h 61"/>
                  <a:gd name="T76" fmla="*/ 48 w 156"/>
                  <a:gd name="T77" fmla="*/ 42 h 61"/>
                  <a:gd name="T78" fmla="*/ 53 w 156"/>
                  <a:gd name="T79" fmla="*/ 61 h 61"/>
                  <a:gd name="T80" fmla="*/ 29 w 156"/>
                  <a:gd name="T81" fmla="*/ 48 h 61"/>
                  <a:gd name="T82" fmla="*/ 32 w 156"/>
                  <a:gd name="T83" fmla="*/ 48 h 61"/>
                  <a:gd name="T84" fmla="*/ 36 w 156"/>
                  <a:gd name="T85" fmla="*/ 27 h 61"/>
                  <a:gd name="T86" fmla="*/ 29 w 156"/>
                  <a:gd name="T87" fmla="*/ 6 h 61"/>
                  <a:gd name="T88" fmla="*/ 28 w 156"/>
                  <a:gd name="T89" fmla="*/ 61 h 61"/>
                  <a:gd name="T90" fmla="*/ 0 w 156"/>
                  <a:gd name="T91" fmla="*/ 0 h 61"/>
                  <a:gd name="T92" fmla="*/ 29 w 156"/>
                  <a:gd name="T93" fmla="*/ 6 h 61"/>
                  <a:gd name="T94" fmla="*/ 27 w 156"/>
                  <a:gd name="T95" fmla="*/ 6 h 61"/>
                  <a:gd name="T96" fmla="*/ 23 w 156"/>
                  <a:gd name="T97" fmla="*/ 27 h 61"/>
                  <a:gd name="T98" fmla="*/ 29 w 156"/>
                  <a:gd name="T99" fmla="*/ 48 h 61"/>
                  <a:gd name="T100" fmla="*/ 28 w 156"/>
                  <a:gd name="T101" fmla="*/ 61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156" h="61">
                    <a:moveTo>
                      <a:pt x="126" y="0"/>
                    </a:moveTo>
                    <a:cubicBezTo>
                      <a:pt x="156" y="0"/>
                      <a:pt x="156" y="0"/>
                      <a:pt x="156" y="0"/>
                    </a:cubicBezTo>
                    <a:cubicBezTo>
                      <a:pt x="148" y="44"/>
                      <a:pt x="148" y="44"/>
                      <a:pt x="148" y="44"/>
                    </a:cubicBezTo>
                    <a:cubicBezTo>
                      <a:pt x="146" y="54"/>
                      <a:pt x="142" y="61"/>
                      <a:pt x="127" y="61"/>
                    </a:cubicBezTo>
                    <a:cubicBezTo>
                      <a:pt x="126" y="61"/>
                      <a:pt x="126" y="61"/>
                      <a:pt x="126" y="61"/>
                    </a:cubicBezTo>
                    <a:cubicBezTo>
                      <a:pt x="126" y="48"/>
                      <a:pt x="126" y="48"/>
                      <a:pt x="126" y="48"/>
                    </a:cubicBezTo>
                    <a:cubicBezTo>
                      <a:pt x="128" y="47"/>
                      <a:pt x="130" y="45"/>
                      <a:pt x="130" y="42"/>
                    </a:cubicBezTo>
                    <a:cubicBezTo>
                      <a:pt x="131" y="37"/>
                      <a:pt x="132" y="32"/>
                      <a:pt x="132" y="27"/>
                    </a:cubicBezTo>
                    <a:cubicBezTo>
                      <a:pt x="133" y="22"/>
                      <a:pt x="134" y="17"/>
                      <a:pt x="134" y="12"/>
                    </a:cubicBezTo>
                    <a:cubicBezTo>
                      <a:pt x="135" y="9"/>
                      <a:pt x="132" y="6"/>
                      <a:pt x="129" y="6"/>
                    </a:cubicBezTo>
                    <a:cubicBezTo>
                      <a:pt x="129" y="6"/>
                      <a:pt x="129" y="6"/>
                      <a:pt x="129" y="6"/>
                    </a:cubicBezTo>
                    <a:cubicBezTo>
                      <a:pt x="128" y="6"/>
                      <a:pt x="127" y="6"/>
                      <a:pt x="126" y="6"/>
                    </a:cubicBezTo>
                    <a:lnTo>
                      <a:pt x="126" y="0"/>
                    </a:lnTo>
                    <a:close/>
                    <a:moveTo>
                      <a:pt x="102" y="0"/>
                    </a:moveTo>
                    <a:cubicBezTo>
                      <a:pt x="126" y="0"/>
                      <a:pt x="126" y="0"/>
                      <a:pt x="126" y="0"/>
                    </a:cubicBezTo>
                    <a:cubicBezTo>
                      <a:pt x="126" y="6"/>
                      <a:pt x="126" y="6"/>
                      <a:pt x="126" y="6"/>
                    </a:cubicBezTo>
                    <a:cubicBezTo>
                      <a:pt x="124" y="7"/>
                      <a:pt x="121" y="9"/>
                      <a:pt x="121" y="12"/>
                    </a:cubicBezTo>
                    <a:cubicBezTo>
                      <a:pt x="121" y="17"/>
                      <a:pt x="120" y="22"/>
                      <a:pt x="120" y="27"/>
                    </a:cubicBezTo>
                    <a:cubicBezTo>
                      <a:pt x="119" y="32"/>
                      <a:pt x="119" y="37"/>
                      <a:pt x="118" y="42"/>
                    </a:cubicBezTo>
                    <a:cubicBezTo>
                      <a:pt x="118" y="46"/>
                      <a:pt x="120" y="48"/>
                      <a:pt x="123" y="48"/>
                    </a:cubicBezTo>
                    <a:cubicBezTo>
                      <a:pt x="123" y="48"/>
                      <a:pt x="123" y="48"/>
                      <a:pt x="123" y="48"/>
                    </a:cubicBezTo>
                    <a:cubicBezTo>
                      <a:pt x="124" y="48"/>
                      <a:pt x="125" y="48"/>
                      <a:pt x="126" y="48"/>
                    </a:cubicBezTo>
                    <a:cubicBezTo>
                      <a:pt x="126" y="61"/>
                      <a:pt x="126" y="61"/>
                      <a:pt x="126" y="61"/>
                    </a:cubicBezTo>
                    <a:cubicBezTo>
                      <a:pt x="102" y="61"/>
                      <a:pt x="102" y="61"/>
                      <a:pt x="102" y="61"/>
                    </a:cubicBezTo>
                    <a:cubicBezTo>
                      <a:pt x="102" y="48"/>
                      <a:pt x="102" y="48"/>
                      <a:pt x="102" y="48"/>
                    </a:cubicBezTo>
                    <a:cubicBezTo>
                      <a:pt x="105" y="48"/>
                      <a:pt x="107" y="45"/>
                      <a:pt x="107" y="42"/>
                    </a:cubicBezTo>
                    <a:cubicBezTo>
                      <a:pt x="107" y="37"/>
                      <a:pt x="108" y="32"/>
                      <a:pt x="108" y="27"/>
                    </a:cubicBezTo>
                    <a:cubicBezTo>
                      <a:pt x="109" y="22"/>
                      <a:pt x="109" y="17"/>
                      <a:pt x="109" y="12"/>
                    </a:cubicBezTo>
                    <a:cubicBezTo>
                      <a:pt x="110" y="9"/>
                      <a:pt x="107" y="6"/>
                      <a:pt x="103" y="6"/>
                    </a:cubicBezTo>
                    <a:cubicBezTo>
                      <a:pt x="103" y="6"/>
                      <a:pt x="103" y="6"/>
                      <a:pt x="103" y="6"/>
                    </a:cubicBezTo>
                    <a:cubicBezTo>
                      <a:pt x="103" y="6"/>
                      <a:pt x="102" y="6"/>
                      <a:pt x="102" y="6"/>
                    </a:cubicBezTo>
                    <a:lnTo>
                      <a:pt x="102" y="0"/>
                    </a:lnTo>
                    <a:close/>
                    <a:moveTo>
                      <a:pt x="78" y="0"/>
                    </a:moveTo>
                    <a:cubicBezTo>
                      <a:pt x="102" y="0"/>
                      <a:pt x="102" y="0"/>
                      <a:pt x="102" y="0"/>
                    </a:cubicBezTo>
                    <a:cubicBezTo>
                      <a:pt x="102" y="6"/>
                      <a:pt x="102" y="6"/>
                      <a:pt x="102" y="6"/>
                    </a:cubicBezTo>
                    <a:cubicBezTo>
                      <a:pt x="99" y="6"/>
                      <a:pt x="96" y="9"/>
                      <a:pt x="96" y="12"/>
                    </a:cubicBezTo>
                    <a:cubicBezTo>
                      <a:pt x="96" y="17"/>
                      <a:pt x="96" y="22"/>
                      <a:pt x="95" y="27"/>
                    </a:cubicBezTo>
                    <a:cubicBezTo>
                      <a:pt x="95" y="32"/>
                      <a:pt x="95" y="37"/>
                      <a:pt x="95" y="42"/>
                    </a:cubicBezTo>
                    <a:cubicBezTo>
                      <a:pt x="95" y="46"/>
                      <a:pt x="97" y="48"/>
                      <a:pt x="100" y="48"/>
                    </a:cubicBezTo>
                    <a:cubicBezTo>
                      <a:pt x="100" y="48"/>
                      <a:pt x="100" y="48"/>
                      <a:pt x="100" y="48"/>
                    </a:cubicBezTo>
                    <a:cubicBezTo>
                      <a:pt x="101" y="48"/>
                      <a:pt x="102" y="48"/>
                      <a:pt x="102" y="48"/>
                    </a:cubicBezTo>
                    <a:cubicBezTo>
                      <a:pt x="102" y="61"/>
                      <a:pt x="102" y="61"/>
                      <a:pt x="102" y="61"/>
                    </a:cubicBezTo>
                    <a:cubicBezTo>
                      <a:pt x="78" y="61"/>
                      <a:pt x="78" y="61"/>
                      <a:pt x="78" y="61"/>
                    </a:cubicBezTo>
                    <a:cubicBezTo>
                      <a:pt x="78" y="48"/>
                      <a:pt x="78" y="48"/>
                      <a:pt x="78" y="48"/>
                    </a:cubicBezTo>
                    <a:cubicBezTo>
                      <a:pt x="81" y="48"/>
                      <a:pt x="84" y="46"/>
                      <a:pt x="84" y="42"/>
                    </a:cubicBezTo>
                    <a:cubicBezTo>
                      <a:pt x="84" y="37"/>
                      <a:pt x="84" y="32"/>
                      <a:pt x="84" y="27"/>
                    </a:cubicBezTo>
                    <a:cubicBezTo>
                      <a:pt x="84" y="22"/>
                      <a:pt x="84" y="17"/>
                      <a:pt x="84" y="12"/>
                    </a:cubicBezTo>
                    <a:cubicBezTo>
                      <a:pt x="84" y="9"/>
                      <a:pt x="81" y="6"/>
                      <a:pt x="78" y="6"/>
                    </a:cubicBezTo>
                    <a:cubicBezTo>
                      <a:pt x="78" y="6"/>
                      <a:pt x="78" y="6"/>
                      <a:pt x="78" y="6"/>
                    </a:cubicBezTo>
                    <a:cubicBezTo>
                      <a:pt x="78" y="6"/>
                      <a:pt x="78" y="6"/>
                      <a:pt x="78" y="6"/>
                    </a:cubicBezTo>
                    <a:lnTo>
                      <a:pt x="78" y="0"/>
                    </a:lnTo>
                    <a:close/>
                    <a:moveTo>
                      <a:pt x="53" y="0"/>
                    </a:moveTo>
                    <a:cubicBezTo>
                      <a:pt x="78" y="0"/>
                      <a:pt x="78" y="0"/>
                      <a:pt x="78" y="0"/>
                    </a:cubicBezTo>
                    <a:cubicBezTo>
                      <a:pt x="78" y="6"/>
                      <a:pt x="78" y="6"/>
                      <a:pt x="78" y="6"/>
                    </a:cubicBezTo>
                    <a:cubicBezTo>
                      <a:pt x="74" y="6"/>
                      <a:pt x="71" y="9"/>
                      <a:pt x="71" y="12"/>
                    </a:cubicBezTo>
                    <a:cubicBezTo>
                      <a:pt x="71" y="17"/>
                      <a:pt x="71" y="22"/>
                      <a:pt x="71" y="27"/>
                    </a:cubicBezTo>
                    <a:cubicBezTo>
                      <a:pt x="71" y="32"/>
                      <a:pt x="71" y="37"/>
                      <a:pt x="71" y="42"/>
                    </a:cubicBezTo>
                    <a:cubicBezTo>
                      <a:pt x="72" y="46"/>
                      <a:pt x="74" y="48"/>
                      <a:pt x="78" y="48"/>
                    </a:cubicBezTo>
                    <a:cubicBezTo>
                      <a:pt x="78" y="48"/>
                      <a:pt x="78" y="48"/>
                      <a:pt x="78" y="48"/>
                    </a:cubicBezTo>
                    <a:cubicBezTo>
                      <a:pt x="78" y="48"/>
                      <a:pt x="78" y="48"/>
                      <a:pt x="78" y="48"/>
                    </a:cubicBezTo>
                    <a:cubicBezTo>
                      <a:pt x="78" y="61"/>
                      <a:pt x="78" y="61"/>
                      <a:pt x="78" y="61"/>
                    </a:cubicBezTo>
                    <a:cubicBezTo>
                      <a:pt x="53" y="61"/>
                      <a:pt x="53" y="61"/>
                      <a:pt x="53" y="61"/>
                    </a:cubicBezTo>
                    <a:cubicBezTo>
                      <a:pt x="53" y="48"/>
                      <a:pt x="53" y="48"/>
                      <a:pt x="53" y="48"/>
                    </a:cubicBezTo>
                    <a:cubicBezTo>
                      <a:pt x="54" y="48"/>
                      <a:pt x="54" y="48"/>
                      <a:pt x="55" y="48"/>
                    </a:cubicBezTo>
                    <a:cubicBezTo>
                      <a:pt x="55" y="48"/>
                      <a:pt x="55" y="48"/>
                      <a:pt x="55" y="48"/>
                    </a:cubicBezTo>
                    <a:cubicBezTo>
                      <a:pt x="58" y="48"/>
                      <a:pt x="61" y="46"/>
                      <a:pt x="60" y="42"/>
                    </a:cubicBezTo>
                    <a:cubicBezTo>
                      <a:pt x="60" y="37"/>
                      <a:pt x="60" y="32"/>
                      <a:pt x="60" y="27"/>
                    </a:cubicBezTo>
                    <a:cubicBezTo>
                      <a:pt x="60" y="22"/>
                      <a:pt x="59" y="17"/>
                      <a:pt x="59" y="12"/>
                    </a:cubicBezTo>
                    <a:cubicBezTo>
                      <a:pt x="59" y="9"/>
                      <a:pt x="56" y="6"/>
                      <a:pt x="53" y="6"/>
                    </a:cubicBezTo>
                    <a:lnTo>
                      <a:pt x="53" y="0"/>
                    </a:lnTo>
                    <a:close/>
                    <a:moveTo>
                      <a:pt x="29" y="0"/>
                    </a:moveTo>
                    <a:cubicBezTo>
                      <a:pt x="53" y="0"/>
                      <a:pt x="53" y="0"/>
                      <a:pt x="53" y="0"/>
                    </a:cubicBezTo>
                    <a:cubicBezTo>
                      <a:pt x="53" y="6"/>
                      <a:pt x="53" y="6"/>
                      <a:pt x="53" y="6"/>
                    </a:cubicBezTo>
                    <a:cubicBezTo>
                      <a:pt x="53" y="6"/>
                      <a:pt x="52" y="6"/>
                      <a:pt x="52" y="6"/>
                    </a:cubicBezTo>
                    <a:cubicBezTo>
                      <a:pt x="52" y="6"/>
                      <a:pt x="52" y="6"/>
                      <a:pt x="52" y="6"/>
                    </a:cubicBezTo>
                    <a:cubicBezTo>
                      <a:pt x="48" y="6"/>
                      <a:pt x="46" y="9"/>
                      <a:pt x="46" y="12"/>
                    </a:cubicBezTo>
                    <a:cubicBezTo>
                      <a:pt x="46" y="17"/>
                      <a:pt x="47" y="22"/>
                      <a:pt x="47" y="27"/>
                    </a:cubicBezTo>
                    <a:cubicBezTo>
                      <a:pt x="47" y="32"/>
                      <a:pt x="48" y="37"/>
                      <a:pt x="48" y="42"/>
                    </a:cubicBezTo>
                    <a:cubicBezTo>
                      <a:pt x="48" y="45"/>
                      <a:pt x="50" y="48"/>
                      <a:pt x="53" y="48"/>
                    </a:cubicBezTo>
                    <a:cubicBezTo>
                      <a:pt x="53" y="61"/>
                      <a:pt x="53" y="61"/>
                      <a:pt x="53" y="61"/>
                    </a:cubicBezTo>
                    <a:cubicBezTo>
                      <a:pt x="29" y="61"/>
                      <a:pt x="29" y="61"/>
                      <a:pt x="29" y="61"/>
                    </a:cubicBezTo>
                    <a:cubicBezTo>
                      <a:pt x="29" y="48"/>
                      <a:pt x="29" y="48"/>
                      <a:pt x="29" y="48"/>
                    </a:cubicBezTo>
                    <a:cubicBezTo>
                      <a:pt x="30" y="48"/>
                      <a:pt x="31" y="48"/>
                      <a:pt x="32" y="48"/>
                    </a:cubicBezTo>
                    <a:cubicBezTo>
                      <a:pt x="32" y="48"/>
                      <a:pt x="32" y="48"/>
                      <a:pt x="32" y="48"/>
                    </a:cubicBezTo>
                    <a:cubicBezTo>
                      <a:pt x="35" y="48"/>
                      <a:pt x="38" y="46"/>
                      <a:pt x="37" y="42"/>
                    </a:cubicBezTo>
                    <a:cubicBezTo>
                      <a:pt x="37" y="37"/>
                      <a:pt x="36" y="32"/>
                      <a:pt x="36" y="27"/>
                    </a:cubicBezTo>
                    <a:cubicBezTo>
                      <a:pt x="35" y="22"/>
                      <a:pt x="34" y="17"/>
                      <a:pt x="34" y="12"/>
                    </a:cubicBezTo>
                    <a:cubicBezTo>
                      <a:pt x="34" y="9"/>
                      <a:pt x="32" y="7"/>
                      <a:pt x="29" y="6"/>
                    </a:cubicBezTo>
                    <a:lnTo>
                      <a:pt x="29" y="0"/>
                    </a:lnTo>
                    <a:close/>
                    <a:moveTo>
                      <a:pt x="28" y="61"/>
                    </a:moveTo>
                    <a:cubicBezTo>
                      <a:pt x="14" y="61"/>
                      <a:pt x="9" y="54"/>
                      <a:pt x="7" y="44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29" y="0"/>
                      <a:pt x="29" y="0"/>
                      <a:pt x="29" y="0"/>
                    </a:cubicBezTo>
                    <a:cubicBezTo>
                      <a:pt x="29" y="6"/>
                      <a:pt x="29" y="6"/>
                      <a:pt x="29" y="6"/>
                    </a:cubicBezTo>
                    <a:cubicBezTo>
                      <a:pt x="28" y="6"/>
                      <a:pt x="27" y="6"/>
                      <a:pt x="27" y="6"/>
                    </a:cubicBezTo>
                    <a:cubicBezTo>
                      <a:pt x="27" y="6"/>
                      <a:pt x="27" y="6"/>
                      <a:pt x="27" y="6"/>
                    </a:cubicBezTo>
                    <a:cubicBezTo>
                      <a:pt x="23" y="6"/>
                      <a:pt x="20" y="9"/>
                      <a:pt x="21" y="12"/>
                    </a:cubicBezTo>
                    <a:cubicBezTo>
                      <a:pt x="21" y="17"/>
                      <a:pt x="22" y="22"/>
                      <a:pt x="23" y="27"/>
                    </a:cubicBezTo>
                    <a:cubicBezTo>
                      <a:pt x="24" y="32"/>
                      <a:pt x="24" y="37"/>
                      <a:pt x="25" y="42"/>
                    </a:cubicBezTo>
                    <a:cubicBezTo>
                      <a:pt x="25" y="45"/>
                      <a:pt x="27" y="47"/>
                      <a:pt x="29" y="48"/>
                    </a:cubicBezTo>
                    <a:cubicBezTo>
                      <a:pt x="29" y="61"/>
                      <a:pt x="29" y="61"/>
                      <a:pt x="29" y="61"/>
                    </a:cubicBezTo>
                    <a:lnTo>
                      <a:pt x="28" y="6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86" name="Freeform: Shape 156">
                <a:extLst>
                  <a:ext uri="{FF2B5EF4-FFF2-40B4-BE49-F238E27FC236}">
                    <a16:creationId xmlns:a16="http://schemas.microsoft.com/office/drawing/2014/main" id="{6A187280-54A7-41A3-9F38-73B659C1F61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77039" y="3466021"/>
                <a:ext cx="145904" cy="219460"/>
              </a:xfrm>
              <a:custGeom>
                <a:avLst/>
                <a:gdLst>
                  <a:gd name="T0" fmla="*/ 45 w 90"/>
                  <a:gd name="T1" fmla="*/ 135 h 135"/>
                  <a:gd name="T2" fmla="*/ 6 w 90"/>
                  <a:gd name="T3" fmla="*/ 68 h 135"/>
                  <a:gd name="T4" fmla="*/ 0 w 90"/>
                  <a:gd name="T5" fmla="*/ 45 h 135"/>
                  <a:gd name="T6" fmla="*/ 45 w 90"/>
                  <a:gd name="T7" fmla="*/ 0 h 135"/>
                  <a:gd name="T8" fmla="*/ 90 w 90"/>
                  <a:gd name="T9" fmla="*/ 45 h 135"/>
                  <a:gd name="T10" fmla="*/ 84 w 90"/>
                  <a:gd name="T11" fmla="*/ 68 h 135"/>
                  <a:gd name="T12" fmla="*/ 45 w 90"/>
                  <a:gd name="T13" fmla="*/ 135 h 1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0" h="135">
                    <a:moveTo>
                      <a:pt x="45" y="135"/>
                    </a:moveTo>
                    <a:cubicBezTo>
                      <a:pt x="6" y="68"/>
                      <a:pt x="6" y="68"/>
                      <a:pt x="6" y="68"/>
                    </a:cubicBezTo>
                    <a:cubicBezTo>
                      <a:pt x="3" y="61"/>
                      <a:pt x="0" y="53"/>
                      <a:pt x="0" y="45"/>
                    </a:cubicBezTo>
                    <a:cubicBezTo>
                      <a:pt x="0" y="20"/>
                      <a:pt x="20" y="0"/>
                      <a:pt x="45" y="0"/>
                    </a:cubicBezTo>
                    <a:cubicBezTo>
                      <a:pt x="70" y="0"/>
                      <a:pt x="90" y="20"/>
                      <a:pt x="90" y="45"/>
                    </a:cubicBezTo>
                    <a:cubicBezTo>
                      <a:pt x="90" y="53"/>
                      <a:pt x="88" y="61"/>
                      <a:pt x="84" y="68"/>
                    </a:cubicBezTo>
                    <a:lnTo>
                      <a:pt x="45" y="135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87" name="Oval 157">
                <a:extLst>
                  <a:ext uri="{FF2B5EF4-FFF2-40B4-BE49-F238E27FC236}">
                    <a16:creationId xmlns:a16="http://schemas.microsoft.com/office/drawing/2014/main" id="{68A6F0A2-1511-4D9E-9D8D-96A6983F450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97538" y="3487726"/>
                <a:ext cx="103701" cy="103701"/>
              </a:xfrm>
              <a:prstGeom prst="ellipse">
                <a:avLst/>
              </a:prstGeom>
              <a:solidFill>
                <a:srgbClr val="5895C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88" name="Freeform: Shape 158">
                <a:extLst>
                  <a:ext uri="{FF2B5EF4-FFF2-40B4-BE49-F238E27FC236}">
                    <a16:creationId xmlns:a16="http://schemas.microsoft.com/office/drawing/2014/main" id="{4AAC1707-80EC-4641-8B77-5760C07F9C2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32881" y="3203152"/>
                <a:ext cx="203784" cy="51850"/>
              </a:xfrm>
              <a:custGeom>
                <a:avLst/>
                <a:gdLst>
                  <a:gd name="T0" fmla="*/ 110 w 169"/>
                  <a:gd name="T1" fmla="*/ 23 h 43"/>
                  <a:gd name="T2" fmla="*/ 59 w 169"/>
                  <a:gd name="T3" fmla="*/ 23 h 43"/>
                  <a:gd name="T4" fmla="*/ 59 w 169"/>
                  <a:gd name="T5" fmla="*/ 0 h 43"/>
                  <a:gd name="T6" fmla="*/ 0 w 169"/>
                  <a:gd name="T7" fmla="*/ 0 h 43"/>
                  <a:gd name="T8" fmla="*/ 0 w 169"/>
                  <a:gd name="T9" fmla="*/ 43 h 43"/>
                  <a:gd name="T10" fmla="*/ 169 w 169"/>
                  <a:gd name="T11" fmla="*/ 43 h 43"/>
                  <a:gd name="T12" fmla="*/ 169 w 169"/>
                  <a:gd name="T13" fmla="*/ 0 h 43"/>
                  <a:gd name="T14" fmla="*/ 110 w 169"/>
                  <a:gd name="T15" fmla="*/ 0 h 43"/>
                  <a:gd name="T16" fmla="*/ 110 w 169"/>
                  <a:gd name="T17" fmla="*/ 23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69" h="43">
                    <a:moveTo>
                      <a:pt x="110" y="23"/>
                    </a:moveTo>
                    <a:lnTo>
                      <a:pt x="59" y="23"/>
                    </a:lnTo>
                    <a:lnTo>
                      <a:pt x="59" y="0"/>
                    </a:lnTo>
                    <a:lnTo>
                      <a:pt x="0" y="0"/>
                    </a:lnTo>
                    <a:lnTo>
                      <a:pt x="0" y="43"/>
                    </a:lnTo>
                    <a:lnTo>
                      <a:pt x="169" y="43"/>
                    </a:lnTo>
                    <a:lnTo>
                      <a:pt x="169" y="0"/>
                    </a:lnTo>
                    <a:lnTo>
                      <a:pt x="110" y="0"/>
                    </a:lnTo>
                    <a:lnTo>
                      <a:pt x="110" y="23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89" name="Rectangle 159">
                <a:extLst>
                  <a:ext uri="{FF2B5EF4-FFF2-40B4-BE49-F238E27FC236}">
                    <a16:creationId xmlns:a16="http://schemas.microsoft.com/office/drawing/2014/main" id="{E2A03802-FA1B-4BFB-8727-E0369DBF1D3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616082" y="3203152"/>
                <a:ext cx="38586" cy="14470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90" name="Freeform: Shape 160">
                <a:extLst>
                  <a:ext uri="{FF2B5EF4-FFF2-40B4-BE49-F238E27FC236}">
                    <a16:creationId xmlns:a16="http://schemas.microsoft.com/office/drawing/2014/main" id="{54049049-DF61-4028-9B1E-4C0827EE614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32881" y="3084982"/>
                <a:ext cx="203784" cy="106112"/>
              </a:xfrm>
              <a:custGeom>
                <a:avLst/>
                <a:gdLst>
                  <a:gd name="T0" fmla="*/ 126 w 169"/>
                  <a:gd name="T1" fmla="*/ 0 h 88"/>
                  <a:gd name="T2" fmla="*/ 85 w 169"/>
                  <a:gd name="T3" fmla="*/ 0 h 88"/>
                  <a:gd name="T4" fmla="*/ 85 w 169"/>
                  <a:gd name="T5" fmla="*/ 15 h 88"/>
                  <a:gd name="T6" fmla="*/ 112 w 169"/>
                  <a:gd name="T7" fmla="*/ 15 h 88"/>
                  <a:gd name="T8" fmla="*/ 112 w 169"/>
                  <a:gd name="T9" fmla="*/ 32 h 88"/>
                  <a:gd name="T10" fmla="*/ 85 w 169"/>
                  <a:gd name="T11" fmla="*/ 32 h 88"/>
                  <a:gd name="T12" fmla="*/ 85 w 169"/>
                  <a:gd name="T13" fmla="*/ 88 h 88"/>
                  <a:gd name="T14" fmla="*/ 110 w 169"/>
                  <a:gd name="T15" fmla="*/ 88 h 88"/>
                  <a:gd name="T16" fmla="*/ 169 w 169"/>
                  <a:gd name="T17" fmla="*/ 88 h 88"/>
                  <a:gd name="T18" fmla="*/ 169 w 169"/>
                  <a:gd name="T19" fmla="*/ 32 h 88"/>
                  <a:gd name="T20" fmla="*/ 126 w 169"/>
                  <a:gd name="T21" fmla="*/ 32 h 88"/>
                  <a:gd name="T22" fmla="*/ 126 w 169"/>
                  <a:gd name="T23" fmla="*/ 0 h 88"/>
                  <a:gd name="T24" fmla="*/ 85 w 169"/>
                  <a:gd name="T25" fmla="*/ 0 h 88"/>
                  <a:gd name="T26" fmla="*/ 43 w 169"/>
                  <a:gd name="T27" fmla="*/ 0 h 88"/>
                  <a:gd name="T28" fmla="*/ 43 w 169"/>
                  <a:gd name="T29" fmla="*/ 32 h 88"/>
                  <a:gd name="T30" fmla="*/ 0 w 169"/>
                  <a:gd name="T31" fmla="*/ 32 h 88"/>
                  <a:gd name="T32" fmla="*/ 0 w 169"/>
                  <a:gd name="T33" fmla="*/ 88 h 88"/>
                  <a:gd name="T34" fmla="*/ 59 w 169"/>
                  <a:gd name="T35" fmla="*/ 88 h 88"/>
                  <a:gd name="T36" fmla="*/ 85 w 169"/>
                  <a:gd name="T37" fmla="*/ 88 h 88"/>
                  <a:gd name="T38" fmla="*/ 85 w 169"/>
                  <a:gd name="T39" fmla="*/ 32 h 88"/>
                  <a:gd name="T40" fmla="*/ 58 w 169"/>
                  <a:gd name="T41" fmla="*/ 32 h 88"/>
                  <a:gd name="T42" fmla="*/ 58 w 169"/>
                  <a:gd name="T43" fmla="*/ 32 h 88"/>
                  <a:gd name="T44" fmla="*/ 58 w 169"/>
                  <a:gd name="T45" fmla="*/ 15 h 88"/>
                  <a:gd name="T46" fmla="*/ 85 w 169"/>
                  <a:gd name="T47" fmla="*/ 15 h 88"/>
                  <a:gd name="T48" fmla="*/ 85 w 169"/>
                  <a:gd name="T49" fmla="*/ 0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69" h="88">
                    <a:moveTo>
                      <a:pt x="126" y="0"/>
                    </a:moveTo>
                    <a:lnTo>
                      <a:pt x="85" y="0"/>
                    </a:lnTo>
                    <a:lnTo>
                      <a:pt x="85" y="15"/>
                    </a:lnTo>
                    <a:lnTo>
                      <a:pt x="112" y="15"/>
                    </a:lnTo>
                    <a:lnTo>
                      <a:pt x="112" y="32"/>
                    </a:lnTo>
                    <a:lnTo>
                      <a:pt x="85" y="32"/>
                    </a:lnTo>
                    <a:lnTo>
                      <a:pt x="85" y="88"/>
                    </a:lnTo>
                    <a:lnTo>
                      <a:pt x="110" y="88"/>
                    </a:lnTo>
                    <a:lnTo>
                      <a:pt x="169" y="88"/>
                    </a:lnTo>
                    <a:lnTo>
                      <a:pt x="169" y="32"/>
                    </a:lnTo>
                    <a:lnTo>
                      <a:pt x="126" y="32"/>
                    </a:lnTo>
                    <a:lnTo>
                      <a:pt x="126" y="0"/>
                    </a:lnTo>
                    <a:close/>
                    <a:moveTo>
                      <a:pt x="85" y="0"/>
                    </a:moveTo>
                    <a:lnTo>
                      <a:pt x="43" y="0"/>
                    </a:lnTo>
                    <a:lnTo>
                      <a:pt x="43" y="32"/>
                    </a:lnTo>
                    <a:lnTo>
                      <a:pt x="0" y="32"/>
                    </a:lnTo>
                    <a:lnTo>
                      <a:pt x="0" y="88"/>
                    </a:lnTo>
                    <a:lnTo>
                      <a:pt x="59" y="88"/>
                    </a:lnTo>
                    <a:lnTo>
                      <a:pt x="85" y="88"/>
                    </a:lnTo>
                    <a:lnTo>
                      <a:pt x="85" y="32"/>
                    </a:lnTo>
                    <a:lnTo>
                      <a:pt x="58" y="32"/>
                    </a:lnTo>
                    <a:lnTo>
                      <a:pt x="58" y="32"/>
                    </a:lnTo>
                    <a:lnTo>
                      <a:pt x="58" y="15"/>
                    </a:lnTo>
                    <a:lnTo>
                      <a:pt x="85" y="15"/>
                    </a:lnTo>
                    <a:lnTo>
                      <a:pt x="85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91" name="Rectangle 161">
                <a:extLst>
                  <a:ext uri="{FF2B5EF4-FFF2-40B4-BE49-F238E27FC236}">
                    <a16:creationId xmlns:a16="http://schemas.microsoft.com/office/drawing/2014/main" id="{708B210B-7EA4-4D48-9C85-EC46F4C8313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387808" y="3136832"/>
                <a:ext cx="207401" cy="21705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92" name="Freeform: Shape 162">
                <a:extLst>
                  <a:ext uri="{FF2B5EF4-FFF2-40B4-BE49-F238E27FC236}">
                    <a16:creationId xmlns:a16="http://schemas.microsoft.com/office/drawing/2014/main" id="{65E93AD2-D487-4645-9D4C-6F5918933A4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387808" y="3185065"/>
                <a:ext cx="207401" cy="84408"/>
              </a:xfrm>
              <a:custGeom>
                <a:avLst/>
                <a:gdLst>
                  <a:gd name="T0" fmla="*/ 146 w 172"/>
                  <a:gd name="T1" fmla="*/ 70 h 70"/>
                  <a:gd name="T2" fmla="*/ 172 w 172"/>
                  <a:gd name="T3" fmla="*/ 70 h 70"/>
                  <a:gd name="T4" fmla="*/ 172 w 172"/>
                  <a:gd name="T5" fmla="*/ 0 h 70"/>
                  <a:gd name="T6" fmla="*/ 146 w 172"/>
                  <a:gd name="T7" fmla="*/ 0 h 70"/>
                  <a:gd name="T8" fmla="*/ 146 w 172"/>
                  <a:gd name="T9" fmla="*/ 33 h 70"/>
                  <a:gd name="T10" fmla="*/ 146 w 172"/>
                  <a:gd name="T11" fmla="*/ 33 h 70"/>
                  <a:gd name="T12" fmla="*/ 160 w 172"/>
                  <a:gd name="T13" fmla="*/ 47 h 70"/>
                  <a:gd name="T14" fmla="*/ 146 w 172"/>
                  <a:gd name="T15" fmla="*/ 59 h 70"/>
                  <a:gd name="T16" fmla="*/ 146 w 172"/>
                  <a:gd name="T17" fmla="*/ 70 h 70"/>
                  <a:gd name="T18" fmla="*/ 0 w 172"/>
                  <a:gd name="T19" fmla="*/ 70 h 70"/>
                  <a:gd name="T20" fmla="*/ 146 w 172"/>
                  <a:gd name="T21" fmla="*/ 70 h 70"/>
                  <a:gd name="T22" fmla="*/ 146 w 172"/>
                  <a:gd name="T23" fmla="*/ 59 h 70"/>
                  <a:gd name="T24" fmla="*/ 134 w 172"/>
                  <a:gd name="T25" fmla="*/ 47 h 70"/>
                  <a:gd name="T26" fmla="*/ 146 w 172"/>
                  <a:gd name="T27" fmla="*/ 33 h 70"/>
                  <a:gd name="T28" fmla="*/ 146 w 172"/>
                  <a:gd name="T29" fmla="*/ 0 h 70"/>
                  <a:gd name="T30" fmla="*/ 0 w 172"/>
                  <a:gd name="T31" fmla="*/ 0 h 70"/>
                  <a:gd name="T32" fmla="*/ 0 w 172"/>
                  <a:gd name="T33" fmla="*/ 70 h 70"/>
                  <a:gd name="T34" fmla="*/ 0 w 172"/>
                  <a:gd name="T35" fmla="*/ 70 h 70"/>
                  <a:gd name="T36" fmla="*/ 146 w 172"/>
                  <a:gd name="T37" fmla="*/ 33 h 70"/>
                  <a:gd name="T38" fmla="*/ 146 w 172"/>
                  <a:gd name="T39" fmla="*/ 33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72" h="70">
                    <a:moveTo>
                      <a:pt x="146" y="70"/>
                    </a:moveTo>
                    <a:lnTo>
                      <a:pt x="172" y="70"/>
                    </a:lnTo>
                    <a:lnTo>
                      <a:pt x="172" y="0"/>
                    </a:lnTo>
                    <a:lnTo>
                      <a:pt x="146" y="0"/>
                    </a:lnTo>
                    <a:lnTo>
                      <a:pt x="146" y="33"/>
                    </a:lnTo>
                    <a:lnTo>
                      <a:pt x="146" y="33"/>
                    </a:lnTo>
                    <a:lnTo>
                      <a:pt x="160" y="47"/>
                    </a:lnTo>
                    <a:lnTo>
                      <a:pt x="146" y="59"/>
                    </a:lnTo>
                    <a:lnTo>
                      <a:pt x="146" y="70"/>
                    </a:lnTo>
                    <a:close/>
                    <a:moveTo>
                      <a:pt x="0" y="70"/>
                    </a:moveTo>
                    <a:lnTo>
                      <a:pt x="146" y="70"/>
                    </a:lnTo>
                    <a:lnTo>
                      <a:pt x="146" y="59"/>
                    </a:lnTo>
                    <a:lnTo>
                      <a:pt x="134" y="47"/>
                    </a:lnTo>
                    <a:lnTo>
                      <a:pt x="146" y="33"/>
                    </a:lnTo>
                    <a:lnTo>
                      <a:pt x="146" y="0"/>
                    </a:lnTo>
                    <a:lnTo>
                      <a:pt x="0" y="0"/>
                    </a:lnTo>
                    <a:lnTo>
                      <a:pt x="0" y="70"/>
                    </a:lnTo>
                    <a:lnTo>
                      <a:pt x="0" y="70"/>
                    </a:lnTo>
                    <a:close/>
                    <a:moveTo>
                      <a:pt x="146" y="33"/>
                    </a:moveTo>
                    <a:lnTo>
                      <a:pt x="146" y="33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93" name="Freeform: Shape 163">
                <a:extLst>
                  <a:ext uri="{FF2B5EF4-FFF2-40B4-BE49-F238E27FC236}">
                    <a16:creationId xmlns:a16="http://schemas.microsoft.com/office/drawing/2014/main" id="{6EAD5ED5-D2BB-430E-A569-E3E810F7164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387808" y="3185065"/>
                <a:ext cx="207401" cy="84408"/>
              </a:xfrm>
              <a:custGeom>
                <a:avLst/>
                <a:gdLst>
                  <a:gd name="T0" fmla="*/ 146 w 172"/>
                  <a:gd name="T1" fmla="*/ 70 h 70"/>
                  <a:gd name="T2" fmla="*/ 172 w 172"/>
                  <a:gd name="T3" fmla="*/ 70 h 70"/>
                  <a:gd name="T4" fmla="*/ 172 w 172"/>
                  <a:gd name="T5" fmla="*/ 0 h 70"/>
                  <a:gd name="T6" fmla="*/ 146 w 172"/>
                  <a:gd name="T7" fmla="*/ 0 h 70"/>
                  <a:gd name="T8" fmla="*/ 146 w 172"/>
                  <a:gd name="T9" fmla="*/ 33 h 70"/>
                  <a:gd name="T10" fmla="*/ 146 w 172"/>
                  <a:gd name="T11" fmla="*/ 33 h 70"/>
                  <a:gd name="T12" fmla="*/ 160 w 172"/>
                  <a:gd name="T13" fmla="*/ 47 h 70"/>
                  <a:gd name="T14" fmla="*/ 146 w 172"/>
                  <a:gd name="T15" fmla="*/ 59 h 70"/>
                  <a:gd name="T16" fmla="*/ 146 w 172"/>
                  <a:gd name="T17" fmla="*/ 70 h 70"/>
                  <a:gd name="T18" fmla="*/ 0 w 172"/>
                  <a:gd name="T19" fmla="*/ 70 h 70"/>
                  <a:gd name="T20" fmla="*/ 146 w 172"/>
                  <a:gd name="T21" fmla="*/ 70 h 70"/>
                  <a:gd name="T22" fmla="*/ 146 w 172"/>
                  <a:gd name="T23" fmla="*/ 59 h 70"/>
                  <a:gd name="T24" fmla="*/ 134 w 172"/>
                  <a:gd name="T25" fmla="*/ 47 h 70"/>
                  <a:gd name="T26" fmla="*/ 146 w 172"/>
                  <a:gd name="T27" fmla="*/ 33 h 70"/>
                  <a:gd name="T28" fmla="*/ 146 w 172"/>
                  <a:gd name="T29" fmla="*/ 0 h 70"/>
                  <a:gd name="T30" fmla="*/ 0 w 172"/>
                  <a:gd name="T31" fmla="*/ 0 h 70"/>
                  <a:gd name="T32" fmla="*/ 0 w 172"/>
                  <a:gd name="T33" fmla="*/ 70 h 70"/>
                  <a:gd name="T34" fmla="*/ 0 w 172"/>
                  <a:gd name="T35" fmla="*/ 70 h 70"/>
                  <a:gd name="T36" fmla="*/ 146 w 172"/>
                  <a:gd name="T37" fmla="*/ 33 h 70"/>
                  <a:gd name="T38" fmla="*/ 146 w 172"/>
                  <a:gd name="T39" fmla="*/ 33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72" h="70">
                    <a:moveTo>
                      <a:pt x="146" y="70"/>
                    </a:moveTo>
                    <a:lnTo>
                      <a:pt x="172" y="70"/>
                    </a:lnTo>
                    <a:lnTo>
                      <a:pt x="172" y="0"/>
                    </a:lnTo>
                    <a:lnTo>
                      <a:pt x="146" y="0"/>
                    </a:lnTo>
                    <a:lnTo>
                      <a:pt x="146" y="33"/>
                    </a:lnTo>
                    <a:lnTo>
                      <a:pt x="146" y="33"/>
                    </a:lnTo>
                    <a:lnTo>
                      <a:pt x="160" y="47"/>
                    </a:lnTo>
                    <a:lnTo>
                      <a:pt x="146" y="59"/>
                    </a:lnTo>
                    <a:lnTo>
                      <a:pt x="146" y="70"/>
                    </a:lnTo>
                    <a:moveTo>
                      <a:pt x="0" y="70"/>
                    </a:moveTo>
                    <a:lnTo>
                      <a:pt x="146" y="70"/>
                    </a:lnTo>
                    <a:lnTo>
                      <a:pt x="146" y="59"/>
                    </a:lnTo>
                    <a:lnTo>
                      <a:pt x="134" y="47"/>
                    </a:lnTo>
                    <a:lnTo>
                      <a:pt x="146" y="33"/>
                    </a:lnTo>
                    <a:lnTo>
                      <a:pt x="146" y="0"/>
                    </a:lnTo>
                    <a:lnTo>
                      <a:pt x="0" y="0"/>
                    </a:lnTo>
                    <a:lnTo>
                      <a:pt x="0" y="70"/>
                    </a:lnTo>
                    <a:lnTo>
                      <a:pt x="0" y="70"/>
                    </a:lnTo>
                    <a:moveTo>
                      <a:pt x="146" y="33"/>
                    </a:moveTo>
                    <a:lnTo>
                      <a:pt x="146" y="33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94" name="Freeform: Shape 164">
                <a:extLst>
                  <a:ext uri="{FF2B5EF4-FFF2-40B4-BE49-F238E27FC236}">
                    <a16:creationId xmlns:a16="http://schemas.microsoft.com/office/drawing/2014/main" id="{F47706C8-4E70-40E6-893B-BC535847D92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447726" y="3029514"/>
                <a:ext cx="273722" cy="245988"/>
              </a:xfrm>
              <a:custGeom>
                <a:avLst/>
                <a:gdLst>
                  <a:gd name="T0" fmla="*/ 166 w 169"/>
                  <a:gd name="T1" fmla="*/ 43 h 152"/>
                  <a:gd name="T2" fmla="*/ 127 w 169"/>
                  <a:gd name="T3" fmla="*/ 39 h 152"/>
                  <a:gd name="T4" fmla="*/ 104 w 169"/>
                  <a:gd name="T5" fmla="*/ 48 h 152"/>
                  <a:gd name="T6" fmla="*/ 58 w 169"/>
                  <a:gd name="T7" fmla="*/ 0 h 152"/>
                  <a:gd name="T8" fmla="*/ 42 w 169"/>
                  <a:gd name="T9" fmla="*/ 6 h 152"/>
                  <a:gd name="T10" fmla="*/ 75 w 169"/>
                  <a:gd name="T11" fmla="*/ 59 h 152"/>
                  <a:gd name="T12" fmla="*/ 43 w 169"/>
                  <a:gd name="T13" fmla="*/ 71 h 152"/>
                  <a:gd name="T14" fmla="*/ 16 w 169"/>
                  <a:gd name="T15" fmla="*/ 54 h 152"/>
                  <a:gd name="T16" fmla="*/ 0 w 169"/>
                  <a:gd name="T17" fmla="*/ 60 h 152"/>
                  <a:gd name="T18" fmla="*/ 30 w 169"/>
                  <a:gd name="T19" fmla="*/ 95 h 152"/>
                  <a:gd name="T20" fmla="*/ 31 w 169"/>
                  <a:gd name="T21" fmla="*/ 140 h 152"/>
                  <a:gd name="T22" fmla="*/ 47 w 169"/>
                  <a:gd name="T23" fmla="*/ 134 h 152"/>
                  <a:gd name="T24" fmla="*/ 55 w 169"/>
                  <a:gd name="T25" fmla="*/ 104 h 152"/>
                  <a:gd name="T26" fmla="*/ 87 w 169"/>
                  <a:gd name="T27" fmla="*/ 92 h 152"/>
                  <a:gd name="T28" fmla="*/ 98 w 169"/>
                  <a:gd name="T29" fmla="*/ 152 h 152"/>
                  <a:gd name="T30" fmla="*/ 114 w 169"/>
                  <a:gd name="T31" fmla="*/ 146 h 152"/>
                  <a:gd name="T32" fmla="*/ 117 w 169"/>
                  <a:gd name="T33" fmla="*/ 81 h 152"/>
                  <a:gd name="T34" fmla="*/ 139 w 169"/>
                  <a:gd name="T35" fmla="*/ 72 h 152"/>
                  <a:gd name="T36" fmla="*/ 166 w 169"/>
                  <a:gd name="T37" fmla="*/ 43 h 1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69" h="152">
                    <a:moveTo>
                      <a:pt x="166" y="43"/>
                    </a:moveTo>
                    <a:cubicBezTo>
                      <a:pt x="162" y="34"/>
                      <a:pt x="136" y="36"/>
                      <a:pt x="127" y="39"/>
                    </a:cubicBezTo>
                    <a:cubicBezTo>
                      <a:pt x="104" y="48"/>
                      <a:pt x="104" y="48"/>
                      <a:pt x="104" y="48"/>
                    </a:cubicBezTo>
                    <a:cubicBezTo>
                      <a:pt x="58" y="0"/>
                      <a:pt x="58" y="0"/>
                      <a:pt x="58" y="0"/>
                    </a:cubicBezTo>
                    <a:cubicBezTo>
                      <a:pt x="42" y="6"/>
                      <a:pt x="42" y="6"/>
                      <a:pt x="42" y="6"/>
                    </a:cubicBezTo>
                    <a:cubicBezTo>
                      <a:pt x="75" y="59"/>
                      <a:pt x="75" y="59"/>
                      <a:pt x="75" y="59"/>
                    </a:cubicBezTo>
                    <a:cubicBezTo>
                      <a:pt x="43" y="71"/>
                      <a:pt x="43" y="71"/>
                      <a:pt x="43" y="71"/>
                    </a:cubicBezTo>
                    <a:cubicBezTo>
                      <a:pt x="16" y="54"/>
                      <a:pt x="16" y="54"/>
                      <a:pt x="16" y="54"/>
                    </a:cubicBezTo>
                    <a:cubicBezTo>
                      <a:pt x="0" y="60"/>
                      <a:pt x="0" y="60"/>
                      <a:pt x="0" y="60"/>
                    </a:cubicBezTo>
                    <a:cubicBezTo>
                      <a:pt x="30" y="95"/>
                      <a:pt x="30" y="95"/>
                      <a:pt x="30" y="95"/>
                    </a:cubicBezTo>
                    <a:cubicBezTo>
                      <a:pt x="31" y="140"/>
                      <a:pt x="31" y="140"/>
                      <a:pt x="31" y="140"/>
                    </a:cubicBezTo>
                    <a:cubicBezTo>
                      <a:pt x="47" y="134"/>
                      <a:pt x="47" y="134"/>
                      <a:pt x="47" y="134"/>
                    </a:cubicBezTo>
                    <a:cubicBezTo>
                      <a:pt x="55" y="104"/>
                      <a:pt x="55" y="104"/>
                      <a:pt x="55" y="104"/>
                    </a:cubicBezTo>
                    <a:cubicBezTo>
                      <a:pt x="87" y="92"/>
                      <a:pt x="87" y="92"/>
                      <a:pt x="87" y="92"/>
                    </a:cubicBezTo>
                    <a:cubicBezTo>
                      <a:pt x="98" y="152"/>
                      <a:pt x="98" y="152"/>
                      <a:pt x="98" y="152"/>
                    </a:cubicBezTo>
                    <a:cubicBezTo>
                      <a:pt x="114" y="146"/>
                      <a:pt x="114" y="146"/>
                      <a:pt x="114" y="146"/>
                    </a:cubicBezTo>
                    <a:cubicBezTo>
                      <a:pt x="117" y="81"/>
                      <a:pt x="117" y="81"/>
                      <a:pt x="117" y="81"/>
                    </a:cubicBezTo>
                    <a:cubicBezTo>
                      <a:pt x="139" y="72"/>
                      <a:pt x="139" y="72"/>
                      <a:pt x="139" y="72"/>
                    </a:cubicBezTo>
                    <a:cubicBezTo>
                      <a:pt x="148" y="68"/>
                      <a:pt x="169" y="52"/>
                      <a:pt x="166" y="43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95" name="Freeform: Shape 165">
                <a:extLst>
                  <a:ext uri="{FF2B5EF4-FFF2-40B4-BE49-F238E27FC236}">
                    <a16:creationId xmlns:a16="http://schemas.microsoft.com/office/drawing/2014/main" id="{6D7D8010-A930-4A67-AA59-340D6BAD9DD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167143" y="2539950"/>
                <a:ext cx="143493" cy="284574"/>
              </a:xfrm>
              <a:custGeom>
                <a:avLst/>
                <a:gdLst>
                  <a:gd name="T0" fmla="*/ 18 w 88"/>
                  <a:gd name="T1" fmla="*/ 0 h 176"/>
                  <a:gd name="T2" fmla="*/ 70 w 88"/>
                  <a:gd name="T3" fmla="*/ 0 h 176"/>
                  <a:gd name="T4" fmla="*/ 88 w 88"/>
                  <a:gd name="T5" fmla="*/ 18 h 176"/>
                  <a:gd name="T6" fmla="*/ 88 w 88"/>
                  <a:gd name="T7" fmla="*/ 158 h 176"/>
                  <a:gd name="T8" fmla="*/ 70 w 88"/>
                  <a:gd name="T9" fmla="*/ 176 h 176"/>
                  <a:gd name="T10" fmla="*/ 18 w 88"/>
                  <a:gd name="T11" fmla="*/ 176 h 176"/>
                  <a:gd name="T12" fmla="*/ 0 w 88"/>
                  <a:gd name="T13" fmla="*/ 158 h 176"/>
                  <a:gd name="T14" fmla="*/ 0 w 88"/>
                  <a:gd name="T15" fmla="*/ 18 h 176"/>
                  <a:gd name="T16" fmla="*/ 18 w 88"/>
                  <a:gd name="T17" fmla="*/ 0 h 1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8" h="176">
                    <a:moveTo>
                      <a:pt x="18" y="0"/>
                    </a:moveTo>
                    <a:cubicBezTo>
                      <a:pt x="70" y="0"/>
                      <a:pt x="70" y="0"/>
                      <a:pt x="70" y="0"/>
                    </a:cubicBezTo>
                    <a:cubicBezTo>
                      <a:pt x="80" y="0"/>
                      <a:pt x="88" y="8"/>
                      <a:pt x="88" y="18"/>
                    </a:cubicBezTo>
                    <a:cubicBezTo>
                      <a:pt x="88" y="158"/>
                      <a:pt x="88" y="158"/>
                      <a:pt x="88" y="158"/>
                    </a:cubicBezTo>
                    <a:cubicBezTo>
                      <a:pt x="88" y="168"/>
                      <a:pt x="80" y="176"/>
                      <a:pt x="70" y="176"/>
                    </a:cubicBezTo>
                    <a:cubicBezTo>
                      <a:pt x="18" y="176"/>
                      <a:pt x="18" y="176"/>
                      <a:pt x="18" y="176"/>
                    </a:cubicBezTo>
                    <a:cubicBezTo>
                      <a:pt x="8" y="176"/>
                      <a:pt x="0" y="168"/>
                      <a:pt x="0" y="158"/>
                    </a:cubicBezTo>
                    <a:cubicBezTo>
                      <a:pt x="0" y="18"/>
                      <a:pt x="0" y="18"/>
                      <a:pt x="0" y="18"/>
                    </a:cubicBezTo>
                    <a:cubicBezTo>
                      <a:pt x="0" y="8"/>
                      <a:pt x="8" y="0"/>
                      <a:pt x="18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96" name="Rectangle 166">
                <a:extLst>
                  <a:ext uri="{FF2B5EF4-FFF2-40B4-BE49-F238E27FC236}">
                    <a16:creationId xmlns:a16="http://schemas.microsoft.com/office/drawing/2014/main" id="{B8A2287D-27E3-46DB-9BD5-F8BEEB7A32F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184024" y="2570096"/>
                <a:ext cx="110936" cy="213430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97" name="Freeform: Shape 167">
                <a:extLst>
                  <a:ext uri="{FF2B5EF4-FFF2-40B4-BE49-F238E27FC236}">
                    <a16:creationId xmlns:a16="http://schemas.microsoft.com/office/drawing/2014/main" id="{FF9FDE05-B95C-4BB4-BCC7-B3677A72921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09347" y="2550803"/>
                <a:ext cx="60291" cy="4823"/>
              </a:xfrm>
              <a:custGeom>
                <a:avLst/>
                <a:gdLst>
                  <a:gd name="T0" fmla="*/ 1 w 37"/>
                  <a:gd name="T1" fmla="*/ 3 h 3"/>
                  <a:gd name="T2" fmla="*/ 35 w 37"/>
                  <a:gd name="T3" fmla="*/ 3 h 3"/>
                  <a:gd name="T4" fmla="*/ 37 w 37"/>
                  <a:gd name="T5" fmla="*/ 1 h 3"/>
                  <a:gd name="T6" fmla="*/ 37 w 37"/>
                  <a:gd name="T7" fmla="*/ 1 h 3"/>
                  <a:gd name="T8" fmla="*/ 35 w 37"/>
                  <a:gd name="T9" fmla="*/ 0 h 3"/>
                  <a:gd name="T10" fmla="*/ 1 w 37"/>
                  <a:gd name="T11" fmla="*/ 0 h 3"/>
                  <a:gd name="T12" fmla="*/ 0 w 37"/>
                  <a:gd name="T13" fmla="*/ 1 h 3"/>
                  <a:gd name="T14" fmla="*/ 0 w 37"/>
                  <a:gd name="T15" fmla="*/ 1 h 3"/>
                  <a:gd name="T16" fmla="*/ 1 w 37"/>
                  <a:gd name="T17" fmla="*/ 3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7" h="3">
                    <a:moveTo>
                      <a:pt x="1" y="3"/>
                    </a:moveTo>
                    <a:cubicBezTo>
                      <a:pt x="35" y="3"/>
                      <a:pt x="35" y="3"/>
                      <a:pt x="35" y="3"/>
                    </a:cubicBezTo>
                    <a:cubicBezTo>
                      <a:pt x="36" y="3"/>
                      <a:pt x="37" y="2"/>
                      <a:pt x="37" y="1"/>
                    </a:cubicBezTo>
                    <a:cubicBezTo>
                      <a:pt x="37" y="1"/>
                      <a:pt x="37" y="1"/>
                      <a:pt x="37" y="1"/>
                    </a:cubicBezTo>
                    <a:cubicBezTo>
                      <a:pt x="37" y="0"/>
                      <a:pt x="36" y="0"/>
                      <a:pt x="35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0" y="0"/>
                      <a:pt x="0" y="0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2"/>
                      <a:pt x="0" y="3"/>
                      <a:pt x="1" y="3"/>
                    </a:cubicBezTo>
                    <a:close/>
                  </a:path>
                </a:pathLst>
              </a:custGeom>
              <a:solidFill>
                <a:srgbClr val="E561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98" name="Freeform: Shape 168">
                <a:extLst>
                  <a:ext uri="{FF2B5EF4-FFF2-40B4-BE49-F238E27FC236}">
                    <a16:creationId xmlns:a16="http://schemas.microsoft.com/office/drawing/2014/main" id="{1C03AD06-64EE-49B8-BEE9-1D360071BB2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188848" y="2800408"/>
                <a:ext cx="100083" cy="7235"/>
              </a:xfrm>
              <a:custGeom>
                <a:avLst/>
                <a:gdLst>
                  <a:gd name="T0" fmla="*/ 3 w 62"/>
                  <a:gd name="T1" fmla="*/ 5 h 5"/>
                  <a:gd name="T2" fmla="*/ 60 w 62"/>
                  <a:gd name="T3" fmla="*/ 5 h 5"/>
                  <a:gd name="T4" fmla="*/ 62 w 62"/>
                  <a:gd name="T5" fmla="*/ 3 h 5"/>
                  <a:gd name="T6" fmla="*/ 62 w 62"/>
                  <a:gd name="T7" fmla="*/ 3 h 5"/>
                  <a:gd name="T8" fmla="*/ 60 w 62"/>
                  <a:gd name="T9" fmla="*/ 0 h 5"/>
                  <a:gd name="T10" fmla="*/ 3 w 62"/>
                  <a:gd name="T11" fmla="*/ 0 h 5"/>
                  <a:gd name="T12" fmla="*/ 0 w 62"/>
                  <a:gd name="T13" fmla="*/ 3 h 5"/>
                  <a:gd name="T14" fmla="*/ 0 w 62"/>
                  <a:gd name="T15" fmla="*/ 3 h 5"/>
                  <a:gd name="T16" fmla="*/ 3 w 62"/>
                  <a:gd name="T17" fmla="*/ 5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2" h="5">
                    <a:moveTo>
                      <a:pt x="3" y="5"/>
                    </a:moveTo>
                    <a:cubicBezTo>
                      <a:pt x="60" y="5"/>
                      <a:pt x="60" y="5"/>
                      <a:pt x="60" y="5"/>
                    </a:cubicBezTo>
                    <a:cubicBezTo>
                      <a:pt x="61" y="5"/>
                      <a:pt x="62" y="4"/>
                      <a:pt x="62" y="3"/>
                    </a:cubicBezTo>
                    <a:cubicBezTo>
                      <a:pt x="62" y="3"/>
                      <a:pt x="62" y="3"/>
                      <a:pt x="62" y="3"/>
                    </a:cubicBezTo>
                    <a:cubicBezTo>
                      <a:pt x="62" y="1"/>
                      <a:pt x="61" y="0"/>
                      <a:pt x="60" y="0"/>
                    </a:cubicBezTo>
                    <a:cubicBezTo>
                      <a:pt x="3" y="0"/>
                      <a:pt x="3" y="0"/>
                      <a:pt x="3" y="0"/>
                    </a:cubicBezTo>
                    <a:cubicBezTo>
                      <a:pt x="1" y="0"/>
                      <a:pt x="0" y="1"/>
                      <a:pt x="0" y="3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0" y="4"/>
                      <a:pt x="1" y="5"/>
                      <a:pt x="3" y="5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99" name="Oval 169">
                <a:extLst>
                  <a:ext uri="{FF2B5EF4-FFF2-40B4-BE49-F238E27FC236}">
                    <a16:creationId xmlns:a16="http://schemas.microsoft.com/office/drawing/2014/main" id="{A0F7D1BA-FFEB-413B-BF7C-55D829AC84F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22611" y="2788350"/>
                <a:ext cx="32557" cy="32557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00" name="Oval 170">
                <a:extLst>
                  <a:ext uri="{FF2B5EF4-FFF2-40B4-BE49-F238E27FC236}">
                    <a16:creationId xmlns:a16="http://schemas.microsoft.com/office/drawing/2014/main" id="{B92129D4-219F-4523-A620-D2DCB912E52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27434" y="2793173"/>
                <a:ext cx="22911" cy="22911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01" name="Freeform: Shape 171">
                <a:extLst>
                  <a:ext uri="{FF2B5EF4-FFF2-40B4-BE49-F238E27FC236}">
                    <a16:creationId xmlns:a16="http://schemas.microsoft.com/office/drawing/2014/main" id="{3D1DD4BB-3605-4EAA-A87E-A8F6DABA106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736665" y="2017830"/>
                <a:ext cx="37380" cy="74761"/>
              </a:xfrm>
              <a:custGeom>
                <a:avLst/>
                <a:gdLst>
                  <a:gd name="T0" fmla="*/ 0 w 31"/>
                  <a:gd name="T1" fmla="*/ 62 h 62"/>
                  <a:gd name="T2" fmla="*/ 31 w 31"/>
                  <a:gd name="T3" fmla="*/ 25 h 62"/>
                  <a:gd name="T4" fmla="*/ 0 w 31"/>
                  <a:gd name="T5" fmla="*/ 0 h 62"/>
                  <a:gd name="T6" fmla="*/ 0 w 31"/>
                  <a:gd name="T7" fmla="*/ 62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1" h="62">
                    <a:moveTo>
                      <a:pt x="0" y="62"/>
                    </a:moveTo>
                    <a:lnTo>
                      <a:pt x="31" y="25"/>
                    </a:lnTo>
                    <a:lnTo>
                      <a:pt x="0" y="0"/>
                    </a:lnTo>
                    <a:lnTo>
                      <a:pt x="0" y="62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02" name="Freeform: Shape 172">
                <a:extLst>
                  <a:ext uri="{FF2B5EF4-FFF2-40B4-BE49-F238E27FC236}">
                    <a16:creationId xmlns:a16="http://schemas.microsoft.com/office/drawing/2014/main" id="{078A584F-46D4-4A8C-970E-EAAD6D9C950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828307" y="2017830"/>
                <a:ext cx="36175" cy="74761"/>
              </a:xfrm>
              <a:custGeom>
                <a:avLst/>
                <a:gdLst>
                  <a:gd name="T0" fmla="*/ 30 w 30"/>
                  <a:gd name="T1" fmla="*/ 62 h 62"/>
                  <a:gd name="T2" fmla="*/ 30 w 30"/>
                  <a:gd name="T3" fmla="*/ 0 h 62"/>
                  <a:gd name="T4" fmla="*/ 0 w 30"/>
                  <a:gd name="T5" fmla="*/ 25 h 62"/>
                  <a:gd name="T6" fmla="*/ 30 w 30"/>
                  <a:gd name="T7" fmla="*/ 62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0" h="62">
                    <a:moveTo>
                      <a:pt x="30" y="62"/>
                    </a:moveTo>
                    <a:lnTo>
                      <a:pt x="30" y="0"/>
                    </a:lnTo>
                    <a:lnTo>
                      <a:pt x="0" y="25"/>
                    </a:lnTo>
                    <a:lnTo>
                      <a:pt x="30" y="62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03" name="Rectangle 173">
                <a:extLst>
                  <a:ext uri="{FF2B5EF4-FFF2-40B4-BE49-F238E27FC236}">
                    <a16:creationId xmlns:a16="http://schemas.microsoft.com/office/drawing/2014/main" id="{AC343E29-9133-4834-ADCA-60381F1AF1D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864482" y="2096208"/>
                <a:ext cx="1206" cy="1206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04" name="Rectangle 174">
                <a:extLst>
                  <a:ext uri="{FF2B5EF4-FFF2-40B4-BE49-F238E27FC236}">
                    <a16:creationId xmlns:a16="http://schemas.microsoft.com/office/drawing/2014/main" id="{2474ED32-DAF0-4C61-9946-844554E37A9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736665" y="2096208"/>
                <a:ext cx="1206" cy="1206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05" name="Freeform: Shape 175">
                <a:extLst>
                  <a:ext uri="{FF2B5EF4-FFF2-40B4-BE49-F238E27FC236}">
                    <a16:creationId xmlns:a16="http://schemas.microsoft.com/office/drawing/2014/main" id="{D2488EAA-F9D9-4850-964D-1A3B50A36B9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739076" y="2050387"/>
                <a:ext cx="124200" cy="45821"/>
              </a:xfrm>
              <a:custGeom>
                <a:avLst/>
                <a:gdLst>
                  <a:gd name="T0" fmla="*/ 103 w 103"/>
                  <a:gd name="T1" fmla="*/ 38 h 38"/>
                  <a:gd name="T2" fmla="*/ 103 w 103"/>
                  <a:gd name="T3" fmla="*/ 38 h 38"/>
                  <a:gd name="T4" fmla="*/ 71 w 103"/>
                  <a:gd name="T5" fmla="*/ 0 h 38"/>
                  <a:gd name="T6" fmla="*/ 52 w 103"/>
                  <a:gd name="T7" fmla="*/ 15 h 38"/>
                  <a:gd name="T8" fmla="*/ 32 w 103"/>
                  <a:gd name="T9" fmla="*/ 0 h 38"/>
                  <a:gd name="T10" fmla="*/ 1 w 103"/>
                  <a:gd name="T11" fmla="*/ 38 h 38"/>
                  <a:gd name="T12" fmla="*/ 0 w 103"/>
                  <a:gd name="T13" fmla="*/ 38 h 38"/>
                  <a:gd name="T14" fmla="*/ 103 w 103"/>
                  <a:gd name="T15" fmla="*/ 38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03" h="38">
                    <a:moveTo>
                      <a:pt x="103" y="38"/>
                    </a:moveTo>
                    <a:lnTo>
                      <a:pt x="103" y="38"/>
                    </a:lnTo>
                    <a:lnTo>
                      <a:pt x="71" y="0"/>
                    </a:lnTo>
                    <a:lnTo>
                      <a:pt x="52" y="15"/>
                    </a:lnTo>
                    <a:lnTo>
                      <a:pt x="32" y="0"/>
                    </a:lnTo>
                    <a:lnTo>
                      <a:pt x="1" y="38"/>
                    </a:lnTo>
                    <a:lnTo>
                      <a:pt x="0" y="38"/>
                    </a:lnTo>
                    <a:lnTo>
                      <a:pt x="103" y="38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06" name="Freeform: Shape 176">
                <a:extLst>
                  <a:ext uri="{FF2B5EF4-FFF2-40B4-BE49-F238E27FC236}">
                    <a16:creationId xmlns:a16="http://schemas.microsoft.com/office/drawing/2014/main" id="{FE2CD67B-1CB2-4029-81D2-44AC7467749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740282" y="2015418"/>
                <a:ext cx="121788" cy="48233"/>
              </a:xfrm>
              <a:custGeom>
                <a:avLst/>
                <a:gdLst>
                  <a:gd name="T0" fmla="*/ 31 w 101"/>
                  <a:gd name="T1" fmla="*/ 24 h 40"/>
                  <a:gd name="T2" fmla="*/ 32 w 101"/>
                  <a:gd name="T3" fmla="*/ 25 h 40"/>
                  <a:gd name="T4" fmla="*/ 34 w 101"/>
                  <a:gd name="T5" fmla="*/ 27 h 40"/>
                  <a:gd name="T6" fmla="*/ 51 w 101"/>
                  <a:gd name="T7" fmla="*/ 40 h 40"/>
                  <a:gd name="T8" fmla="*/ 69 w 101"/>
                  <a:gd name="T9" fmla="*/ 27 h 40"/>
                  <a:gd name="T10" fmla="*/ 70 w 101"/>
                  <a:gd name="T11" fmla="*/ 25 h 40"/>
                  <a:gd name="T12" fmla="*/ 71 w 101"/>
                  <a:gd name="T13" fmla="*/ 24 h 40"/>
                  <a:gd name="T14" fmla="*/ 101 w 101"/>
                  <a:gd name="T15" fmla="*/ 0 h 40"/>
                  <a:gd name="T16" fmla="*/ 0 w 101"/>
                  <a:gd name="T17" fmla="*/ 0 h 40"/>
                  <a:gd name="T18" fmla="*/ 31 w 101"/>
                  <a:gd name="T19" fmla="*/ 24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01" h="40">
                    <a:moveTo>
                      <a:pt x="31" y="24"/>
                    </a:moveTo>
                    <a:lnTo>
                      <a:pt x="32" y="25"/>
                    </a:lnTo>
                    <a:lnTo>
                      <a:pt x="34" y="27"/>
                    </a:lnTo>
                    <a:lnTo>
                      <a:pt x="51" y="40"/>
                    </a:lnTo>
                    <a:lnTo>
                      <a:pt x="69" y="27"/>
                    </a:lnTo>
                    <a:lnTo>
                      <a:pt x="70" y="25"/>
                    </a:lnTo>
                    <a:lnTo>
                      <a:pt x="71" y="24"/>
                    </a:lnTo>
                    <a:lnTo>
                      <a:pt x="101" y="0"/>
                    </a:lnTo>
                    <a:lnTo>
                      <a:pt x="0" y="0"/>
                    </a:lnTo>
                    <a:lnTo>
                      <a:pt x="31" y="24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07" name="Freeform: Shape 177">
                <a:extLst>
                  <a:ext uri="{FF2B5EF4-FFF2-40B4-BE49-F238E27FC236}">
                    <a16:creationId xmlns:a16="http://schemas.microsoft.com/office/drawing/2014/main" id="{AE4A85B8-4B70-45E6-89B4-46327A92F9A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17331" y="4260658"/>
                <a:ext cx="54262" cy="151934"/>
              </a:xfrm>
              <a:custGeom>
                <a:avLst/>
                <a:gdLst>
                  <a:gd name="T0" fmla="*/ 4 w 33"/>
                  <a:gd name="T1" fmla="*/ 11 h 94"/>
                  <a:gd name="T2" fmla="*/ 1 w 33"/>
                  <a:gd name="T3" fmla="*/ 23 h 94"/>
                  <a:gd name="T4" fmla="*/ 3 w 33"/>
                  <a:gd name="T5" fmla="*/ 32 h 94"/>
                  <a:gd name="T6" fmla="*/ 12 w 33"/>
                  <a:gd name="T7" fmla="*/ 43 h 94"/>
                  <a:gd name="T8" fmla="*/ 12 w 33"/>
                  <a:gd name="T9" fmla="*/ 94 h 94"/>
                  <a:gd name="T10" fmla="*/ 21 w 33"/>
                  <a:gd name="T11" fmla="*/ 94 h 94"/>
                  <a:gd name="T12" fmla="*/ 21 w 33"/>
                  <a:gd name="T13" fmla="*/ 43 h 94"/>
                  <a:gd name="T14" fmla="*/ 30 w 33"/>
                  <a:gd name="T15" fmla="*/ 32 h 94"/>
                  <a:gd name="T16" fmla="*/ 33 w 33"/>
                  <a:gd name="T17" fmla="*/ 23 h 94"/>
                  <a:gd name="T18" fmla="*/ 29 w 33"/>
                  <a:gd name="T19" fmla="*/ 11 h 94"/>
                  <a:gd name="T20" fmla="*/ 22 w 33"/>
                  <a:gd name="T21" fmla="*/ 0 h 94"/>
                  <a:gd name="T22" fmla="*/ 25 w 33"/>
                  <a:gd name="T23" fmla="*/ 22 h 94"/>
                  <a:gd name="T24" fmla="*/ 22 w 33"/>
                  <a:gd name="T25" fmla="*/ 22 h 94"/>
                  <a:gd name="T26" fmla="*/ 19 w 33"/>
                  <a:gd name="T27" fmla="*/ 0 h 94"/>
                  <a:gd name="T28" fmla="*/ 17 w 33"/>
                  <a:gd name="T29" fmla="*/ 0 h 94"/>
                  <a:gd name="T30" fmla="*/ 15 w 33"/>
                  <a:gd name="T31" fmla="*/ 0 h 94"/>
                  <a:gd name="T32" fmla="*/ 12 w 33"/>
                  <a:gd name="T33" fmla="*/ 22 h 94"/>
                  <a:gd name="T34" fmla="*/ 9 w 33"/>
                  <a:gd name="T35" fmla="*/ 22 h 94"/>
                  <a:gd name="T36" fmla="*/ 12 w 33"/>
                  <a:gd name="T37" fmla="*/ 0 h 94"/>
                  <a:gd name="T38" fmla="*/ 4 w 33"/>
                  <a:gd name="T39" fmla="*/ 11 h 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3" h="94">
                    <a:moveTo>
                      <a:pt x="4" y="11"/>
                    </a:moveTo>
                    <a:cubicBezTo>
                      <a:pt x="3" y="15"/>
                      <a:pt x="1" y="18"/>
                      <a:pt x="1" y="23"/>
                    </a:cubicBezTo>
                    <a:cubicBezTo>
                      <a:pt x="0" y="26"/>
                      <a:pt x="1" y="29"/>
                      <a:pt x="3" y="32"/>
                    </a:cubicBezTo>
                    <a:cubicBezTo>
                      <a:pt x="5" y="36"/>
                      <a:pt x="8" y="40"/>
                      <a:pt x="12" y="43"/>
                    </a:cubicBezTo>
                    <a:cubicBezTo>
                      <a:pt x="12" y="94"/>
                      <a:pt x="12" y="94"/>
                      <a:pt x="12" y="94"/>
                    </a:cubicBezTo>
                    <a:cubicBezTo>
                      <a:pt x="21" y="94"/>
                      <a:pt x="21" y="94"/>
                      <a:pt x="21" y="94"/>
                    </a:cubicBezTo>
                    <a:cubicBezTo>
                      <a:pt x="21" y="43"/>
                      <a:pt x="21" y="43"/>
                      <a:pt x="21" y="43"/>
                    </a:cubicBezTo>
                    <a:cubicBezTo>
                      <a:pt x="25" y="41"/>
                      <a:pt x="29" y="36"/>
                      <a:pt x="30" y="32"/>
                    </a:cubicBezTo>
                    <a:cubicBezTo>
                      <a:pt x="32" y="29"/>
                      <a:pt x="33" y="26"/>
                      <a:pt x="33" y="23"/>
                    </a:cubicBezTo>
                    <a:cubicBezTo>
                      <a:pt x="32" y="18"/>
                      <a:pt x="31" y="15"/>
                      <a:pt x="29" y="11"/>
                    </a:cubicBezTo>
                    <a:cubicBezTo>
                      <a:pt x="28" y="8"/>
                      <a:pt x="26" y="0"/>
                      <a:pt x="22" y="0"/>
                    </a:cubicBezTo>
                    <a:cubicBezTo>
                      <a:pt x="25" y="22"/>
                      <a:pt x="25" y="22"/>
                      <a:pt x="25" y="22"/>
                    </a:cubicBezTo>
                    <a:cubicBezTo>
                      <a:pt x="22" y="22"/>
                      <a:pt x="22" y="22"/>
                      <a:pt x="22" y="22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17" y="0"/>
                      <a:pt x="17" y="0"/>
                      <a:pt x="17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2" y="22"/>
                      <a:pt x="12" y="22"/>
                      <a:pt x="12" y="22"/>
                    </a:cubicBezTo>
                    <a:cubicBezTo>
                      <a:pt x="9" y="22"/>
                      <a:pt x="9" y="22"/>
                      <a:pt x="9" y="22"/>
                    </a:cubicBezTo>
                    <a:cubicBezTo>
                      <a:pt x="12" y="0"/>
                      <a:pt x="12" y="0"/>
                      <a:pt x="12" y="0"/>
                    </a:cubicBezTo>
                    <a:cubicBezTo>
                      <a:pt x="8" y="0"/>
                      <a:pt x="5" y="8"/>
                      <a:pt x="4" y="1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08" name="Freeform: Shape 178">
                <a:extLst>
                  <a:ext uri="{FF2B5EF4-FFF2-40B4-BE49-F238E27FC236}">
                    <a16:creationId xmlns:a16="http://schemas.microsoft.com/office/drawing/2014/main" id="{2E11D4BE-AF97-441D-B1E3-E08EC0E1803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87268" y="4258246"/>
                <a:ext cx="56674" cy="154345"/>
              </a:xfrm>
              <a:custGeom>
                <a:avLst/>
                <a:gdLst>
                  <a:gd name="T0" fmla="*/ 22 w 35"/>
                  <a:gd name="T1" fmla="*/ 96 h 96"/>
                  <a:gd name="T2" fmla="*/ 22 w 35"/>
                  <a:gd name="T3" fmla="*/ 46 h 96"/>
                  <a:gd name="T4" fmla="*/ 35 w 35"/>
                  <a:gd name="T5" fmla="*/ 25 h 96"/>
                  <a:gd name="T6" fmla="*/ 18 w 35"/>
                  <a:gd name="T7" fmla="*/ 0 h 96"/>
                  <a:gd name="T8" fmla="*/ 0 w 35"/>
                  <a:gd name="T9" fmla="*/ 25 h 96"/>
                  <a:gd name="T10" fmla="*/ 13 w 35"/>
                  <a:gd name="T11" fmla="*/ 45 h 96"/>
                  <a:gd name="T12" fmla="*/ 13 w 35"/>
                  <a:gd name="T13" fmla="*/ 96 h 96"/>
                  <a:gd name="T14" fmla="*/ 22 w 35"/>
                  <a:gd name="T15" fmla="*/ 96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5" h="96">
                    <a:moveTo>
                      <a:pt x="22" y="96"/>
                    </a:moveTo>
                    <a:cubicBezTo>
                      <a:pt x="22" y="46"/>
                      <a:pt x="22" y="46"/>
                      <a:pt x="22" y="46"/>
                    </a:cubicBezTo>
                    <a:cubicBezTo>
                      <a:pt x="29" y="43"/>
                      <a:pt x="35" y="35"/>
                      <a:pt x="35" y="25"/>
                    </a:cubicBezTo>
                    <a:cubicBezTo>
                      <a:pt x="35" y="14"/>
                      <a:pt x="27" y="0"/>
                      <a:pt x="18" y="0"/>
                    </a:cubicBezTo>
                    <a:cubicBezTo>
                      <a:pt x="8" y="0"/>
                      <a:pt x="0" y="14"/>
                      <a:pt x="0" y="25"/>
                    </a:cubicBezTo>
                    <a:cubicBezTo>
                      <a:pt x="0" y="35"/>
                      <a:pt x="6" y="43"/>
                      <a:pt x="13" y="45"/>
                    </a:cubicBezTo>
                    <a:cubicBezTo>
                      <a:pt x="13" y="96"/>
                      <a:pt x="13" y="96"/>
                      <a:pt x="13" y="96"/>
                    </a:cubicBezTo>
                    <a:lnTo>
                      <a:pt x="22" y="96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09" name="Freeform: Shape 179">
                <a:extLst>
                  <a:ext uri="{FF2B5EF4-FFF2-40B4-BE49-F238E27FC236}">
                    <a16:creationId xmlns:a16="http://schemas.microsoft.com/office/drawing/2014/main" id="{124872B5-6AD3-4A4C-8123-906F5F4E944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168723" y="3636042"/>
                <a:ext cx="107318" cy="225489"/>
              </a:xfrm>
              <a:custGeom>
                <a:avLst/>
                <a:gdLst>
                  <a:gd name="T0" fmla="*/ 33 w 66"/>
                  <a:gd name="T1" fmla="*/ 119 h 139"/>
                  <a:gd name="T2" fmla="*/ 65 w 66"/>
                  <a:gd name="T3" fmla="*/ 135 h 139"/>
                  <a:gd name="T4" fmla="*/ 66 w 66"/>
                  <a:gd name="T5" fmla="*/ 134 h 139"/>
                  <a:gd name="T6" fmla="*/ 66 w 66"/>
                  <a:gd name="T7" fmla="*/ 30 h 139"/>
                  <a:gd name="T8" fmla="*/ 65 w 66"/>
                  <a:gd name="T9" fmla="*/ 14 h 139"/>
                  <a:gd name="T10" fmla="*/ 33 w 66"/>
                  <a:gd name="T11" fmla="*/ 0 h 139"/>
                  <a:gd name="T12" fmla="*/ 33 w 66"/>
                  <a:gd name="T13" fmla="*/ 18 h 139"/>
                  <a:gd name="T14" fmla="*/ 56 w 66"/>
                  <a:gd name="T15" fmla="*/ 23 h 139"/>
                  <a:gd name="T16" fmla="*/ 57 w 66"/>
                  <a:gd name="T17" fmla="*/ 25 h 139"/>
                  <a:gd name="T18" fmla="*/ 55 w 66"/>
                  <a:gd name="T19" fmla="*/ 26 h 139"/>
                  <a:gd name="T20" fmla="*/ 54 w 66"/>
                  <a:gd name="T21" fmla="*/ 26 h 139"/>
                  <a:gd name="T22" fmla="*/ 50 w 66"/>
                  <a:gd name="T23" fmla="*/ 24 h 139"/>
                  <a:gd name="T24" fmla="*/ 33 w 66"/>
                  <a:gd name="T25" fmla="*/ 22 h 139"/>
                  <a:gd name="T26" fmla="*/ 33 w 66"/>
                  <a:gd name="T27" fmla="*/ 37 h 139"/>
                  <a:gd name="T28" fmla="*/ 56 w 66"/>
                  <a:gd name="T29" fmla="*/ 41 h 139"/>
                  <a:gd name="T30" fmla="*/ 57 w 66"/>
                  <a:gd name="T31" fmla="*/ 44 h 139"/>
                  <a:gd name="T32" fmla="*/ 55 w 66"/>
                  <a:gd name="T33" fmla="*/ 45 h 139"/>
                  <a:gd name="T34" fmla="*/ 54 w 66"/>
                  <a:gd name="T35" fmla="*/ 45 h 139"/>
                  <a:gd name="T36" fmla="*/ 50 w 66"/>
                  <a:gd name="T37" fmla="*/ 43 h 139"/>
                  <a:gd name="T38" fmla="*/ 33 w 66"/>
                  <a:gd name="T39" fmla="*/ 41 h 139"/>
                  <a:gd name="T40" fmla="*/ 33 w 66"/>
                  <a:gd name="T41" fmla="*/ 56 h 139"/>
                  <a:gd name="T42" fmla="*/ 56 w 66"/>
                  <a:gd name="T43" fmla="*/ 60 h 139"/>
                  <a:gd name="T44" fmla="*/ 57 w 66"/>
                  <a:gd name="T45" fmla="*/ 62 h 139"/>
                  <a:gd name="T46" fmla="*/ 55 w 66"/>
                  <a:gd name="T47" fmla="*/ 64 h 139"/>
                  <a:gd name="T48" fmla="*/ 54 w 66"/>
                  <a:gd name="T49" fmla="*/ 63 h 139"/>
                  <a:gd name="T50" fmla="*/ 50 w 66"/>
                  <a:gd name="T51" fmla="*/ 62 h 139"/>
                  <a:gd name="T52" fmla="*/ 33 w 66"/>
                  <a:gd name="T53" fmla="*/ 60 h 139"/>
                  <a:gd name="T54" fmla="*/ 33 w 66"/>
                  <a:gd name="T55" fmla="*/ 119 h 139"/>
                  <a:gd name="T56" fmla="*/ 1 w 66"/>
                  <a:gd name="T57" fmla="*/ 135 h 139"/>
                  <a:gd name="T58" fmla="*/ 33 w 66"/>
                  <a:gd name="T59" fmla="*/ 119 h 139"/>
                  <a:gd name="T60" fmla="*/ 33 w 66"/>
                  <a:gd name="T61" fmla="*/ 60 h 139"/>
                  <a:gd name="T62" fmla="*/ 17 w 66"/>
                  <a:gd name="T63" fmla="*/ 62 h 139"/>
                  <a:gd name="T64" fmla="*/ 12 w 66"/>
                  <a:gd name="T65" fmla="*/ 63 h 139"/>
                  <a:gd name="T66" fmla="*/ 10 w 66"/>
                  <a:gd name="T67" fmla="*/ 62 h 139"/>
                  <a:gd name="T68" fmla="*/ 11 w 66"/>
                  <a:gd name="T69" fmla="*/ 60 h 139"/>
                  <a:gd name="T70" fmla="*/ 11 w 66"/>
                  <a:gd name="T71" fmla="*/ 60 h 139"/>
                  <a:gd name="T72" fmla="*/ 33 w 66"/>
                  <a:gd name="T73" fmla="*/ 56 h 139"/>
                  <a:gd name="T74" fmla="*/ 33 w 66"/>
                  <a:gd name="T75" fmla="*/ 41 h 139"/>
                  <a:gd name="T76" fmla="*/ 17 w 66"/>
                  <a:gd name="T77" fmla="*/ 43 h 139"/>
                  <a:gd name="T78" fmla="*/ 12 w 66"/>
                  <a:gd name="T79" fmla="*/ 45 h 139"/>
                  <a:gd name="T80" fmla="*/ 10 w 66"/>
                  <a:gd name="T81" fmla="*/ 44 h 139"/>
                  <a:gd name="T82" fmla="*/ 11 w 66"/>
                  <a:gd name="T83" fmla="*/ 41 h 139"/>
                  <a:gd name="T84" fmla="*/ 11 w 66"/>
                  <a:gd name="T85" fmla="*/ 41 h 139"/>
                  <a:gd name="T86" fmla="*/ 33 w 66"/>
                  <a:gd name="T87" fmla="*/ 37 h 139"/>
                  <a:gd name="T88" fmla="*/ 33 w 66"/>
                  <a:gd name="T89" fmla="*/ 22 h 139"/>
                  <a:gd name="T90" fmla="*/ 17 w 66"/>
                  <a:gd name="T91" fmla="*/ 24 h 139"/>
                  <a:gd name="T92" fmla="*/ 12 w 66"/>
                  <a:gd name="T93" fmla="*/ 26 h 139"/>
                  <a:gd name="T94" fmla="*/ 10 w 66"/>
                  <a:gd name="T95" fmla="*/ 25 h 139"/>
                  <a:gd name="T96" fmla="*/ 11 w 66"/>
                  <a:gd name="T97" fmla="*/ 23 h 139"/>
                  <a:gd name="T98" fmla="*/ 11 w 66"/>
                  <a:gd name="T99" fmla="*/ 23 h 139"/>
                  <a:gd name="T100" fmla="*/ 33 w 66"/>
                  <a:gd name="T101" fmla="*/ 18 h 139"/>
                  <a:gd name="T102" fmla="*/ 33 w 66"/>
                  <a:gd name="T103" fmla="*/ 0 h 139"/>
                  <a:gd name="T104" fmla="*/ 2 w 66"/>
                  <a:gd name="T105" fmla="*/ 14 h 139"/>
                  <a:gd name="T106" fmla="*/ 0 w 66"/>
                  <a:gd name="T107" fmla="*/ 30 h 139"/>
                  <a:gd name="T108" fmla="*/ 0 w 66"/>
                  <a:gd name="T109" fmla="*/ 134 h 139"/>
                  <a:gd name="T110" fmla="*/ 1 w 66"/>
                  <a:gd name="T111" fmla="*/ 135 h 1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66" h="139">
                    <a:moveTo>
                      <a:pt x="33" y="119"/>
                    </a:moveTo>
                    <a:cubicBezTo>
                      <a:pt x="49" y="119"/>
                      <a:pt x="61" y="123"/>
                      <a:pt x="65" y="135"/>
                    </a:cubicBezTo>
                    <a:cubicBezTo>
                      <a:pt x="66" y="139"/>
                      <a:pt x="66" y="139"/>
                      <a:pt x="66" y="134"/>
                    </a:cubicBezTo>
                    <a:cubicBezTo>
                      <a:pt x="66" y="113"/>
                      <a:pt x="66" y="51"/>
                      <a:pt x="66" y="30"/>
                    </a:cubicBezTo>
                    <a:cubicBezTo>
                      <a:pt x="66" y="25"/>
                      <a:pt x="66" y="18"/>
                      <a:pt x="65" y="14"/>
                    </a:cubicBezTo>
                    <a:cubicBezTo>
                      <a:pt x="61" y="3"/>
                      <a:pt x="48" y="0"/>
                      <a:pt x="33" y="0"/>
                    </a:cubicBezTo>
                    <a:cubicBezTo>
                      <a:pt x="33" y="18"/>
                      <a:pt x="33" y="18"/>
                      <a:pt x="33" y="18"/>
                    </a:cubicBezTo>
                    <a:cubicBezTo>
                      <a:pt x="43" y="18"/>
                      <a:pt x="50" y="20"/>
                      <a:pt x="56" y="23"/>
                    </a:cubicBezTo>
                    <a:cubicBezTo>
                      <a:pt x="57" y="23"/>
                      <a:pt x="57" y="24"/>
                      <a:pt x="57" y="25"/>
                    </a:cubicBezTo>
                    <a:cubicBezTo>
                      <a:pt x="56" y="26"/>
                      <a:pt x="56" y="26"/>
                      <a:pt x="55" y="26"/>
                    </a:cubicBezTo>
                    <a:cubicBezTo>
                      <a:pt x="55" y="26"/>
                      <a:pt x="54" y="26"/>
                      <a:pt x="54" y="26"/>
                    </a:cubicBezTo>
                    <a:cubicBezTo>
                      <a:pt x="53" y="25"/>
                      <a:pt x="51" y="25"/>
                      <a:pt x="50" y="24"/>
                    </a:cubicBezTo>
                    <a:cubicBezTo>
                      <a:pt x="45" y="23"/>
                      <a:pt x="40" y="22"/>
                      <a:pt x="33" y="22"/>
                    </a:cubicBezTo>
                    <a:cubicBezTo>
                      <a:pt x="33" y="37"/>
                      <a:pt x="33" y="37"/>
                      <a:pt x="33" y="37"/>
                    </a:cubicBezTo>
                    <a:cubicBezTo>
                      <a:pt x="43" y="37"/>
                      <a:pt x="50" y="38"/>
                      <a:pt x="56" y="41"/>
                    </a:cubicBezTo>
                    <a:cubicBezTo>
                      <a:pt x="57" y="42"/>
                      <a:pt x="57" y="43"/>
                      <a:pt x="57" y="44"/>
                    </a:cubicBezTo>
                    <a:cubicBezTo>
                      <a:pt x="56" y="44"/>
                      <a:pt x="56" y="45"/>
                      <a:pt x="55" y="45"/>
                    </a:cubicBezTo>
                    <a:cubicBezTo>
                      <a:pt x="55" y="45"/>
                      <a:pt x="54" y="45"/>
                      <a:pt x="54" y="45"/>
                    </a:cubicBezTo>
                    <a:cubicBezTo>
                      <a:pt x="53" y="44"/>
                      <a:pt x="51" y="43"/>
                      <a:pt x="50" y="43"/>
                    </a:cubicBezTo>
                    <a:cubicBezTo>
                      <a:pt x="45" y="42"/>
                      <a:pt x="40" y="41"/>
                      <a:pt x="33" y="41"/>
                    </a:cubicBezTo>
                    <a:cubicBezTo>
                      <a:pt x="33" y="56"/>
                      <a:pt x="33" y="56"/>
                      <a:pt x="33" y="56"/>
                    </a:cubicBezTo>
                    <a:cubicBezTo>
                      <a:pt x="43" y="56"/>
                      <a:pt x="50" y="57"/>
                      <a:pt x="56" y="60"/>
                    </a:cubicBezTo>
                    <a:cubicBezTo>
                      <a:pt x="57" y="60"/>
                      <a:pt x="57" y="62"/>
                      <a:pt x="57" y="62"/>
                    </a:cubicBezTo>
                    <a:cubicBezTo>
                      <a:pt x="56" y="63"/>
                      <a:pt x="56" y="64"/>
                      <a:pt x="55" y="64"/>
                    </a:cubicBezTo>
                    <a:cubicBezTo>
                      <a:pt x="55" y="64"/>
                      <a:pt x="54" y="64"/>
                      <a:pt x="54" y="63"/>
                    </a:cubicBezTo>
                    <a:cubicBezTo>
                      <a:pt x="53" y="63"/>
                      <a:pt x="51" y="62"/>
                      <a:pt x="50" y="62"/>
                    </a:cubicBezTo>
                    <a:cubicBezTo>
                      <a:pt x="45" y="60"/>
                      <a:pt x="40" y="60"/>
                      <a:pt x="33" y="60"/>
                    </a:cubicBezTo>
                    <a:lnTo>
                      <a:pt x="33" y="119"/>
                    </a:lnTo>
                    <a:close/>
                    <a:moveTo>
                      <a:pt x="1" y="135"/>
                    </a:moveTo>
                    <a:cubicBezTo>
                      <a:pt x="5" y="123"/>
                      <a:pt x="18" y="119"/>
                      <a:pt x="33" y="119"/>
                    </a:cubicBezTo>
                    <a:cubicBezTo>
                      <a:pt x="33" y="60"/>
                      <a:pt x="33" y="60"/>
                      <a:pt x="33" y="60"/>
                    </a:cubicBezTo>
                    <a:cubicBezTo>
                      <a:pt x="27" y="60"/>
                      <a:pt x="21" y="60"/>
                      <a:pt x="17" y="62"/>
                    </a:cubicBezTo>
                    <a:cubicBezTo>
                      <a:pt x="15" y="62"/>
                      <a:pt x="14" y="63"/>
                      <a:pt x="12" y="63"/>
                    </a:cubicBezTo>
                    <a:cubicBezTo>
                      <a:pt x="11" y="64"/>
                      <a:pt x="10" y="63"/>
                      <a:pt x="10" y="62"/>
                    </a:cubicBezTo>
                    <a:cubicBezTo>
                      <a:pt x="9" y="62"/>
                      <a:pt x="10" y="60"/>
                      <a:pt x="11" y="60"/>
                    </a:cubicBezTo>
                    <a:cubicBezTo>
                      <a:pt x="11" y="60"/>
                      <a:pt x="11" y="60"/>
                      <a:pt x="11" y="60"/>
                    </a:cubicBezTo>
                    <a:cubicBezTo>
                      <a:pt x="16" y="57"/>
                      <a:pt x="24" y="56"/>
                      <a:pt x="33" y="56"/>
                    </a:cubicBezTo>
                    <a:cubicBezTo>
                      <a:pt x="33" y="41"/>
                      <a:pt x="33" y="41"/>
                      <a:pt x="33" y="41"/>
                    </a:cubicBezTo>
                    <a:cubicBezTo>
                      <a:pt x="27" y="41"/>
                      <a:pt x="21" y="42"/>
                      <a:pt x="17" y="43"/>
                    </a:cubicBezTo>
                    <a:cubicBezTo>
                      <a:pt x="15" y="43"/>
                      <a:pt x="14" y="44"/>
                      <a:pt x="12" y="45"/>
                    </a:cubicBezTo>
                    <a:cubicBezTo>
                      <a:pt x="11" y="45"/>
                      <a:pt x="10" y="45"/>
                      <a:pt x="10" y="44"/>
                    </a:cubicBezTo>
                    <a:cubicBezTo>
                      <a:pt x="9" y="43"/>
                      <a:pt x="10" y="42"/>
                      <a:pt x="11" y="41"/>
                    </a:cubicBezTo>
                    <a:cubicBezTo>
                      <a:pt x="11" y="41"/>
                      <a:pt x="11" y="41"/>
                      <a:pt x="11" y="41"/>
                    </a:cubicBezTo>
                    <a:cubicBezTo>
                      <a:pt x="16" y="38"/>
                      <a:pt x="24" y="37"/>
                      <a:pt x="33" y="37"/>
                    </a:cubicBezTo>
                    <a:cubicBezTo>
                      <a:pt x="33" y="22"/>
                      <a:pt x="33" y="22"/>
                      <a:pt x="33" y="22"/>
                    </a:cubicBezTo>
                    <a:cubicBezTo>
                      <a:pt x="27" y="22"/>
                      <a:pt x="21" y="23"/>
                      <a:pt x="17" y="24"/>
                    </a:cubicBezTo>
                    <a:cubicBezTo>
                      <a:pt x="15" y="25"/>
                      <a:pt x="14" y="25"/>
                      <a:pt x="12" y="26"/>
                    </a:cubicBezTo>
                    <a:cubicBezTo>
                      <a:pt x="11" y="26"/>
                      <a:pt x="10" y="26"/>
                      <a:pt x="10" y="25"/>
                    </a:cubicBezTo>
                    <a:cubicBezTo>
                      <a:pt x="9" y="24"/>
                      <a:pt x="10" y="23"/>
                      <a:pt x="11" y="23"/>
                    </a:cubicBezTo>
                    <a:cubicBezTo>
                      <a:pt x="11" y="23"/>
                      <a:pt x="11" y="23"/>
                      <a:pt x="11" y="23"/>
                    </a:cubicBezTo>
                    <a:cubicBezTo>
                      <a:pt x="16" y="20"/>
                      <a:pt x="24" y="18"/>
                      <a:pt x="33" y="18"/>
                    </a:cubicBezTo>
                    <a:cubicBezTo>
                      <a:pt x="33" y="0"/>
                      <a:pt x="33" y="0"/>
                      <a:pt x="33" y="0"/>
                    </a:cubicBezTo>
                    <a:cubicBezTo>
                      <a:pt x="18" y="0"/>
                      <a:pt x="6" y="3"/>
                      <a:pt x="2" y="14"/>
                    </a:cubicBezTo>
                    <a:cubicBezTo>
                      <a:pt x="0" y="18"/>
                      <a:pt x="0" y="25"/>
                      <a:pt x="0" y="30"/>
                    </a:cubicBezTo>
                    <a:cubicBezTo>
                      <a:pt x="0" y="51"/>
                      <a:pt x="0" y="113"/>
                      <a:pt x="0" y="134"/>
                    </a:cubicBezTo>
                    <a:cubicBezTo>
                      <a:pt x="0" y="139"/>
                      <a:pt x="0" y="139"/>
                      <a:pt x="1" y="135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10" name="Freeform: Shape 180">
                <a:extLst>
                  <a:ext uri="{FF2B5EF4-FFF2-40B4-BE49-F238E27FC236}">
                    <a16:creationId xmlns:a16="http://schemas.microsoft.com/office/drawing/2014/main" id="{ACF900BE-CD4A-4391-8084-A6AC0EB4DDB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285687" y="3636042"/>
                <a:ext cx="106112" cy="225489"/>
              </a:xfrm>
              <a:custGeom>
                <a:avLst/>
                <a:gdLst>
                  <a:gd name="T0" fmla="*/ 66 w 66"/>
                  <a:gd name="T1" fmla="*/ 134 h 139"/>
                  <a:gd name="T2" fmla="*/ 65 w 66"/>
                  <a:gd name="T3" fmla="*/ 14 h 139"/>
                  <a:gd name="T4" fmla="*/ 33 w 66"/>
                  <a:gd name="T5" fmla="*/ 18 h 139"/>
                  <a:gd name="T6" fmla="*/ 57 w 66"/>
                  <a:gd name="T7" fmla="*/ 25 h 139"/>
                  <a:gd name="T8" fmla="*/ 55 w 66"/>
                  <a:gd name="T9" fmla="*/ 26 h 139"/>
                  <a:gd name="T10" fmla="*/ 50 w 66"/>
                  <a:gd name="T11" fmla="*/ 24 h 139"/>
                  <a:gd name="T12" fmla="*/ 33 w 66"/>
                  <a:gd name="T13" fmla="*/ 37 h 139"/>
                  <a:gd name="T14" fmla="*/ 57 w 66"/>
                  <a:gd name="T15" fmla="*/ 44 h 139"/>
                  <a:gd name="T16" fmla="*/ 55 w 66"/>
                  <a:gd name="T17" fmla="*/ 45 h 139"/>
                  <a:gd name="T18" fmla="*/ 50 w 66"/>
                  <a:gd name="T19" fmla="*/ 43 h 139"/>
                  <a:gd name="T20" fmla="*/ 33 w 66"/>
                  <a:gd name="T21" fmla="*/ 56 h 139"/>
                  <a:gd name="T22" fmla="*/ 57 w 66"/>
                  <a:gd name="T23" fmla="*/ 62 h 139"/>
                  <a:gd name="T24" fmla="*/ 55 w 66"/>
                  <a:gd name="T25" fmla="*/ 64 h 139"/>
                  <a:gd name="T26" fmla="*/ 50 w 66"/>
                  <a:gd name="T27" fmla="*/ 62 h 139"/>
                  <a:gd name="T28" fmla="*/ 33 w 66"/>
                  <a:gd name="T29" fmla="*/ 119 h 139"/>
                  <a:gd name="T30" fmla="*/ 65 w 66"/>
                  <a:gd name="T31" fmla="*/ 135 h 139"/>
                  <a:gd name="T32" fmla="*/ 33 w 66"/>
                  <a:gd name="T33" fmla="*/ 0 h 139"/>
                  <a:gd name="T34" fmla="*/ 0 w 66"/>
                  <a:gd name="T35" fmla="*/ 30 h 139"/>
                  <a:gd name="T36" fmla="*/ 1 w 66"/>
                  <a:gd name="T37" fmla="*/ 135 h 139"/>
                  <a:gd name="T38" fmla="*/ 33 w 66"/>
                  <a:gd name="T39" fmla="*/ 60 h 139"/>
                  <a:gd name="T40" fmla="*/ 17 w 66"/>
                  <a:gd name="T41" fmla="*/ 62 h 139"/>
                  <a:gd name="T42" fmla="*/ 10 w 66"/>
                  <a:gd name="T43" fmla="*/ 62 h 139"/>
                  <a:gd name="T44" fmla="*/ 33 w 66"/>
                  <a:gd name="T45" fmla="*/ 56 h 139"/>
                  <a:gd name="T46" fmla="*/ 33 w 66"/>
                  <a:gd name="T47" fmla="*/ 41 h 139"/>
                  <a:gd name="T48" fmla="*/ 17 w 66"/>
                  <a:gd name="T49" fmla="*/ 43 h 139"/>
                  <a:gd name="T50" fmla="*/ 10 w 66"/>
                  <a:gd name="T51" fmla="*/ 44 h 139"/>
                  <a:gd name="T52" fmla="*/ 33 w 66"/>
                  <a:gd name="T53" fmla="*/ 37 h 139"/>
                  <a:gd name="T54" fmla="*/ 33 w 66"/>
                  <a:gd name="T55" fmla="*/ 22 h 139"/>
                  <a:gd name="T56" fmla="*/ 17 w 66"/>
                  <a:gd name="T57" fmla="*/ 24 h 139"/>
                  <a:gd name="T58" fmla="*/ 10 w 66"/>
                  <a:gd name="T59" fmla="*/ 25 h 139"/>
                  <a:gd name="T60" fmla="*/ 33 w 66"/>
                  <a:gd name="T61" fmla="*/ 18 h 139"/>
                  <a:gd name="T62" fmla="*/ 33 w 66"/>
                  <a:gd name="T63" fmla="*/ 0 h 1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66" h="139">
                    <a:moveTo>
                      <a:pt x="65" y="135"/>
                    </a:moveTo>
                    <a:cubicBezTo>
                      <a:pt x="66" y="139"/>
                      <a:pt x="66" y="139"/>
                      <a:pt x="66" y="134"/>
                    </a:cubicBezTo>
                    <a:cubicBezTo>
                      <a:pt x="66" y="113"/>
                      <a:pt x="66" y="51"/>
                      <a:pt x="66" y="30"/>
                    </a:cubicBezTo>
                    <a:cubicBezTo>
                      <a:pt x="66" y="25"/>
                      <a:pt x="66" y="18"/>
                      <a:pt x="65" y="14"/>
                    </a:cubicBezTo>
                    <a:cubicBezTo>
                      <a:pt x="61" y="3"/>
                      <a:pt x="48" y="0"/>
                      <a:pt x="33" y="0"/>
                    </a:cubicBezTo>
                    <a:cubicBezTo>
                      <a:pt x="33" y="18"/>
                      <a:pt x="33" y="18"/>
                      <a:pt x="33" y="18"/>
                    </a:cubicBezTo>
                    <a:cubicBezTo>
                      <a:pt x="43" y="18"/>
                      <a:pt x="50" y="20"/>
                      <a:pt x="56" y="23"/>
                    </a:cubicBezTo>
                    <a:cubicBezTo>
                      <a:pt x="57" y="23"/>
                      <a:pt x="57" y="24"/>
                      <a:pt x="57" y="25"/>
                    </a:cubicBezTo>
                    <a:cubicBezTo>
                      <a:pt x="57" y="25"/>
                      <a:pt x="57" y="25"/>
                      <a:pt x="57" y="25"/>
                    </a:cubicBezTo>
                    <a:cubicBezTo>
                      <a:pt x="56" y="26"/>
                      <a:pt x="56" y="26"/>
                      <a:pt x="55" y="26"/>
                    </a:cubicBezTo>
                    <a:cubicBezTo>
                      <a:pt x="55" y="26"/>
                      <a:pt x="54" y="26"/>
                      <a:pt x="54" y="26"/>
                    </a:cubicBezTo>
                    <a:cubicBezTo>
                      <a:pt x="53" y="25"/>
                      <a:pt x="51" y="25"/>
                      <a:pt x="50" y="24"/>
                    </a:cubicBezTo>
                    <a:cubicBezTo>
                      <a:pt x="45" y="23"/>
                      <a:pt x="40" y="22"/>
                      <a:pt x="33" y="22"/>
                    </a:cubicBezTo>
                    <a:cubicBezTo>
                      <a:pt x="33" y="37"/>
                      <a:pt x="33" y="37"/>
                      <a:pt x="33" y="37"/>
                    </a:cubicBezTo>
                    <a:cubicBezTo>
                      <a:pt x="43" y="37"/>
                      <a:pt x="50" y="38"/>
                      <a:pt x="56" y="41"/>
                    </a:cubicBezTo>
                    <a:cubicBezTo>
                      <a:pt x="57" y="42"/>
                      <a:pt x="57" y="43"/>
                      <a:pt x="57" y="44"/>
                    </a:cubicBezTo>
                    <a:cubicBezTo>
                      <a:pt x="57" y="44"/>
                      <a:pt x="57" y="44"/>
                      <a:pt x="57" y="44"/>
                    </a:cubicBezTo>
                    <a:cubicBezTo>
                      <a:pt x="56" y="44"/>
                      <a:pt x="56" y="45"/>
                      <a:pt x="55" y="45"/>
                    </a:cubicBezTo>
                    <a:cubicBezTo>
                      <a:pt x="55" y="45"/>
                      <a:pt x="54" y="45"/>
                      <a:pt x="54" y="45"/>
                    </a:cubicBezTo>
                    <a:cubicBezTo>
                      <a:pt x="53" y="44"/>
                      <a:pt x="51" y="43"/>
                      <a:pt x="50" y="43"/>
                    </a:cubicBezTo>
                    <a:cubicBezTo>
                      <a:pt x="45" y="42"/>
                      <a:pt x="40" y="41"/>
                      <a:pt x="33" y="41"/>
                    </a:cubicBezTo>
                    <a:cubicBezTo>
                      <a:pt x="33" y="56"/>
                      <a:pt x="33" y="56"/>
                      <a:pt x="33" y="56"/>
                    </a:cubicBezTo>
                    <a:cubicBezTo>
                      <a:pt x="43" y="56"/>
                      <a:pt x="50" y="57"/>
                      <a:pt x="56" y="60"/>
                    </a:cubicBezTo>
                    <a:cubicBezTo>
                      <a:pt x="57" y="60"/>
                      <a:pt x="57" y="62"/>
                      <a:pt x="57" y="62"/>
                    </a:cubicBezTo>
                    <a:cubicBezTo>
                      <a:pt x="57" y="62"/>
                      <a:pt x="57" y="62"/>
                      <a:pt x="57" y="62"/>
                    </a:cubicBezTo>
                    <a:cubicBezTo>
                      <a:pt x="56" y="63"/>
                      <a:pt x="56" y="64"/>
                      <a:pt x="55" y="64"/>
                    </a:cubicBezTo>
                    <a:cubicBezTo>
                      <a:pt x="55" y="64"/>
                      <a:pt x="54" y="64"/>
                      <a:pt x="54" y="63"/>
                    </a:cubicBezTo>
                    <a:cubicBezTo>
                      <a:pt x="53" y="63"/>
                      <a:pt x="51" y="62"/>
                      <a:pt x="50" y="62"/>
                    </a:cubicBezTo>
                    <a:cubicBezTo>
                      <a:pt x="45" y="60"/>
                      <a:pt x="40" y="60"/>
                      <a:pt x="33" y="60"/>
                    </a:cubicBezTo>
                    <a:cubicBezTo>
                      <a:pt x="33" y="119"/>
                      <a:pt x="33" y="119"/>
                      <a:pt x="33" y="119"/>
                    </a:cubicBezTo>
                    <a:cubicBezTo>
                      <a:pt x="33" y="119"/>
                      <a:pt x="33" y="119"/>
                      <a:pt x="33" y="119"/>
                    </a:cubicBezTo>
                    <a:cubicBezTo>
                      <a:pt x="48" y="119"/>
                      <a:pt x="61" y="123"/>
                      <a:pt x="65" y="135"/>
                    </a:cubicBezTo>
                    <a:close/>
                    <a:moveTo>
                      <a:pt x="33" y="0"/>
                    </a:moveTo>
                    <a:cubicBezTo>
                      <a:pt x="33" y="0"/>
                      <a:pt x="33" y="0"/>
                      <a:pt x="33" y="0"/>
                    </a:cubicBezTo>
                    <a:cubicBezTo>
                      <a:pt x="18" y="0"/>
                      <a:pt x="5" y="3"/>
                      <a:pt x="2" y="14"/>
                    </a:cubicBezTo>
                    <a:cubicBezTo>
                      <a:pt x="0" y="18"/>
                      <a:pt x="0" y="25"/>
                      <a:pt x="0" y="30"/>
                    </a:cubicBezTo>
                    <a:cubicBezTo>
                      <a:pt x="0" y="51"/>
                      <a:pt x="0" y="113"/>
                      <a:pt x="0" y="134"/>
                    </a:cubicBezTo>
                    <a:cubicBezTo>
                      <a:pt x="0" y="139"/>
                      <a:pt x="0" y="139"/>
                      <a:pt x="1" y="135"/>
                    </a:cubicBezTo>
                    <a:cubicBezTo>
                      <a:pt x="5" y="123"/>
                      <a:pt x="18" y="119"/>
                      <a:pt x="33" y="119"/>
                    </a:cubicBezTo>
                    <a:cubicBezTo>
                      <a:pt x="33" y="60"/>
                      <a:pt x="33" y="60"/>
                      <a:pt x="33" y="60"/>
                    </a:cubicBezTo>
                    <a:cubicBezTo>
                      <a:pt x="33" y="60"/>
                      <a:pt x="33" y="60"/>
                      <a:pt x="33" y="60"/>
                    </a:cubicBezTo>
                    <a:cubicBezTo>
                      <a:pt x="26" y="60"/>
                      <a:pt x="21" y="60"/>
                      <a:pt x="17" y="62"/>
                    </a:cubicBezTo>
                    <a:cubicBezTo>
                      <a:pt x="15" y="62"/>
                      <a:pt x="14" y="63"/>
                      <a:pt x="12" y="63"/>
                    </a:cubicBezTo>
                    <a:cubicBezTo>
                      <a:pt x="11" y="64"/>
                      <a:pt x="10" y="63"/>
                      <a:pt x="10" y="62"/>
                    </a:cubicBezTo>
                    <a:cubicBezTo>
                      <a:pt x="9" y="62"/>
                      <a:pt x="10" y="60"/>
                      <a:pt x="10" y="60"/>
                    </a:cubicBezTo>
                    <a:cubicBezTo>
                      <a:pt x="16" y="57"/>
                      <a:pt x="23" y="56"/>
                      <a:pt x="33" y="56"/>
                    </a:cubicBezTo>
                    <a:cubicBezTo>
                      <a:pt x="33" y="56"/>
                      <a:pt x="33" y="56"/>
                      <a:pt x="33" y="56"/>
                    </a:cubicBezTo>
                    <a:cubicBezTo>
                      <a:pt x="33" y="41"/>
                      <a:pt x="33" y="41"/>
                      <a:pt x="33" y="41"/>
                    </a:cubicBezTo>
                    <a:cubicBezTo>
                      <a:pt x="33" y="41"/>
                      <a:pt x="33" y="41"/>
                      <a:pt x="33" y="41"/>
                    </a:cubicBezTo>
                    <a:cubicBezTo>
                      <a:pt x="26" y="41"/>
                      <a:pt x="21" y="42"/>
                      <a:pt x="17" y="43"/>
                    </a:cubicBezTo>
                    <a:cubicBezTo>
                      <a:pt x="15" y="43"/>
                      <a:pt x="14" y="44"/>
                      <a:pt x="12" y="45"/>
                    </a:cubicBezTo>
                    <a:cubicBezTo>
                      <a:pt x="11" y="45"/>
                      <a:pt x="10" y="45"/>
                      <a:pt x="10" y="44"/>
                    </a:cubicBezTo>
                    <a:cubicBezTo>
                      <a:pt x="9" y="43"/>
                      <a:pt x="10" y="42"/>
                      <a:pt x="10" y="41"/>
                    </a:cubicBezTo>
                    <a:cubicBezTo>
                      <a:pt x="16" y="38"/>
                      <a:pt x="23" y="37"/>
                      <a:pt x="33" y="37"/>
                    </a:cubicBezTo>
                    <a:cubicBezTo>
                      <a:pt x="33" y="37"/>
                      <a:pt x="33" y="37"/>
                      <a:pt x="33" y="37"/>
                    </a:cubicBezTo>
                    <a:cubicBezTo>
                      <a:pt x="33" y="22"/>
                      <a:pt x="33" y="22"/>
                      <a:pt x="33" y="22"/>
                    </a:cubicBezTo>
                    <a:cubicBezTo>
                      <a:pt x="33" y="22"/>
                      <a:pt x="33" y="22"/>
                      <a:pt x="33" y="22"/>
                    </a:cubicBezTo>
                    <a:cubicBezTo>
                      <a:pt x="26" y="22"/>
                      <a:pt x="21" y="23"/>
                      <a:pt x="17" y="24"/>
                    </a:cubicBezTo>
                    <a:cubicBezTo>
                      <a:pt x="15" y="25"/>
                      <a:pt x="14" y="25"/>
                      <a:pt x="12" y="26"/>
                    </a:cubicBezTo>
                    <a:cubicBezTo>
                      <a:pt x="11" y="26"/>
                      <a:pt x="10" y="26"/>
                      <a:pt x="10" y="25"/>
                    </a:cubicBezTo>
                    <a:cubicBezTo>
                      <a:pt x="9" y="24"/>
                      <a:pt x="10" y="23"/>
                      <a:pt x="10" y="23"/>
                    </a:cubicBezTo>
                    <a:cubicBezTo>
                      <a:pt x="16" y="20"/>
                      <a:pt x="23" y="18"/>
                      <a:pt x="33" y="18"/>
                    </a:cubicBezTo>
                    <a:cubicBezTo>
                      <a:pt x="33" y="18"/>
                      <a:pt x="33" y="18"/>
                      <a:pt x="33" y="18"/>
                    </a:cubicBezTo>
                    <a:lnTo>
                      <a:pt x="33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11" name="Freeform: Shape 181">
                <a:extLst>
                  <a:ext uri="{FF2B5EF4-FFF2-40B4-BE49-F238E27FC236}">
                    <a16:creationId xmlns:a16="http://schemas.microsoft.com/office/drawing/2014/main" id="{AC724C74-5021-4C23-8507-49A4E109E8D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837122" y="4251011"/>
                <a:ext cx="166403" cy="166403"/>
              </a:xfrm>
              <a:custGeom>
                <a:avLst/>
                <a:gdLst>
                  <a:gd name="T0" fmla="*/ 78 w 103"/>
                  <a:gd name="T1" fmla="*/ 96 h 103"/>
                  <a:gd name="T2" fmla="*/ 97 w 103"/>
                  <a:gd name="T3" fmla="*/ 77 h 103"/>
                  <a:gd name="T4" fmla="*/ 102 w 103"/>
                  <a:gd name="T5" fmla="*/ 62 h 103"/>
                  <a:gd name="T6" fmla="*/ 102 w 103"/>
                  <a:gd name="T7" fmla="*/ 41 h 103"/>
                  <a:gd name="T8" fmla="*/ 97 w 103"/>
                  <a:gd name="T9" fmla="*/ 26 h 103"/>
                  <a:gd name="T10" fmla="*/ 78 w 103"/>
                  <a:gd name="T11" fmla="*/ 7 h 103"/>
                  <a:gd name="T12" fmla="*/ 71 w 103"/>
                  <a:gd name="T13" fmla="*/ 4 h 103"/>
                  <a:gd name="T14" fmla="*/ 55 w 103"/>
                  <a:gd name="T15" fmla="*/ 0 h 103"/>
                  <a:gd name="T16" fmla="*/ 58 w 103"/>
                  <a:gd name="T17" fmla="*/ 5 h 103"/>
                  <a:gd name="T18" fmla="*/ 64 w 103"/>
                  <a:gd name="T19" fmla="*/ 6 h 103"/>
                  <a:gd name="T20" fmla="*/ 70 w 103"/>
                  <a:gd name="T21" fmla="*/ 7 h 103"/>
                  <a:gd name="T22" fmla="*/ 68 w 103"/>
                  <a:gd name="T23" fmla="*/ 8 h 103"/>
                  <a:gd name="T24" fmla="*/ 60 w 103"/>
                  <a:gd name="T25" fmla="*/ 11 h 103"/>
                  <a:gd name="T26" fmla="*/ 61 w 103"/>
                  <a:gd name="T27" fmla="*/ 17 h 103"/>
                  <a:gd name="T28" fmla="*/ 66 w 103"/>
                  <a:gd name="T29" fmla="*/ 20 h 103"/>
                  <a:gd name="T30" fmla="*/ 73 w 103"/>
                  <a:gd name="T31" fmla="*/ 11 h 103"/>
                  <a:gd name="T32" fmla="*/ 79 w 103"/>
                  <a:gd name="T33" fmla="*/ 12 h 103"/>
                  <a:gd name="T34" fmla="*/ 83 w 103"/>
                  <a:gd name="T35" fmla="*/ 14 h 103"/>
                  <a:gd name="T36" fmla="*/ 85 w 103"/>
                  <a:gd name="T37" fmla="*/ 22 h 103"/>
                  <a:gd name="T38" fmla="*/ 84 w 103"/>
                  <a:gd name="T39" fmla="*/ 25 h 103"/>
                  <a:gd name="T40" fmla="*/ 81 w 103"/>
                  <a:gd name="T41" fmla="*/ 22 h 103"/>
                  <a:gd name="T42" fmla="*/ 75 w 103"/>
                  <a:gd name="T43" fmla="*/ 23 h 103"/>
                  <a:gd name="T44" fmla="*/ 79 w 103"/>
                  <a:gd name="T45" fmla="*/ 26 h 103"/>
                  <a:gd name="T46" fmla="*/ 68 w 103"/>
                  <a:gd name="T47" fmla="*/ 30 h 103"/>
                  <a:gd name="T48" fmla="*/ 63 w 103"/>
                  <a:gd name="T49" fmla="*/ 34 h 103"/>
                  <a:gd name="T50" fmla="*/ 56 w 103"/>
                  <a:gd name="T51" fmla="*/ 40 h 103"/>
                  <a:gd name="T52" fmla="*/ 60 w 103"/>
                  <a:gd name="T53" fmla="*/ 61 h 103"/>
                  <a:gd name="T54" fmla="*/ 66 w 103"/>
                  <a:gd name="T55" fmla="*/ 63 h 103"/>
                  <a:gd name="T56" fmla="*/ 71 w 103"/>
                  <a:gd name="T57" fmla="*/ 65 h 103"/>
                  <a:gd name="T58" fmla="*/ 81 w 103"/>
                  <a:gd name="T59" fmla="*/ 70 h 103"/>
                  <a:gd name="T60" fmla="*/ 86 w 103"/>
                  <a:gd name="T61" fmla="*/ 75 h 103"/>
                  <a:gd name="T62" fmla="*/ 93 w 103"/>
                  <a:gd name="T63" fmla="*/ 77 h 103"/>
                  <a:gd name="T64" fmla="*/ 59 w 103"/>
                  <a:gd name="T65" fmla="*/ 90 h 103"/>
                  <a:gd name="T66" fmla="*/ 1 w 103"/>
                  <a:gd name="T67" fmla="*/ 44 h 103"/>
                  <a:gd name="T68" fmla="*/ 2 w 103"/>
                  <a:gd name="T69" fmla="*/ 65 h 103"/>
                  <a:gd name="T70" fmla="*/ 11 w 103"/>
                  <a:gd name="T71" fmla="*/ 84 h 103"/>
                  <a:gd name="T72" fmla="*/ 33 w 103"/>
                  <a:gd name="T73" fmla="*/ 100 h 103"/>
                  <a:gd name="T74" fmla="*/ 53 w 103"/>
                  <a:gd name="T75" fmla="*/ 82 h 103"/>
                  <a:gd name="T76" fmla="*/ 51 w 103"/>
                  <a:gd name="T77" fmla="*/ 74 h 103"/>
                  <a:gd name="T78" fmla="*/ 54 w 103"/>
                  <a:gd name="T79" fmla="*/ 66 h 103"/>
                  <a:gd name="T80" fmla="*/ 47 w 103"/>
                  <a:gd name="T81" fmla="*/ 64 h 103"/>
                  <a:gd name="T82" fmla="*/ 41 w 103"/>
                  <a:gd name="T83" fmla="*/ 59 h 103"/>
                  <a:gd name="T84" fmla="*/ 30 w 103"/>
                  <a:gd name="T85" fmla="*/ 55 h 103"/>
                  <a:gd name="T86" fmla="*/ 25 w 103"/>
                  <a:gd name="T87" fmla="*/ 46 h 103"/>
                  <a:gd name="T88" fmla="*/ 23 w 103"/>
                  <a:gd name="T89" fmla="*/ 45 h 103"/>
                  <a:gd name="T90" fmla="*/ 23 w 103"/>
                  <a:gd name="T91" fmla="*/ 47 h 103"/>
                  <a:gd name="T92" fmla="*/ 19 w 103"/>
                  <a:gd name="T93" fmla="*/ 39 h 103"/>
                  <a:gd name="T94" fmla="*/ 19 w 103"/>
                  <a:gd name="T95" fmla="*/ 30 h 103"/>
                  <a:gd name="T96" fmla="*/ 23 w 103"/>
                  <a:gd name="T97" fmla="*/ 21 h 103"/>
                  <a:gd name="T98" fmla="*/ 22 w 103"/>
                  <a:gd name="T99" fmla="*/ 15 h 103"/>
                  <a:gd name="T100" fmla="*/ 47 w 103"/>
                  <a:gd name="T101" fmla="*/ 4 h 103"/>
                  <a:gd name="T102" fmla="*/ 55 w 103"/>
                  <a:gd name="T103" fmla="*/ 0 h 103"/>
                  <a:gd name="T104" fmla="*/ 32 w 103"/>
                  <a:gd name="T105" fmla="*/ 4 h 103"/>
                  <a:gd name="T106" fmla="*/ 15 w 103"/>
                  <a:gd name="T107" fmla="*/ 15 h 103"/>
                  <a:gd name="T108" fmla="*/ 4 w 103"/>
                  <a:gd name="T109" fmla="*/ 33 h 103"/>
                  <a:gd name="T110" fmla="*/ 55 w 103"/>
                  <a:gd name="T111" fmla="*/ 65 h 103"/>
                  <a:gd name="T112" fmla="*/ 48 w 103"/>
                  <a:gd name="T113" fmla="*/ 57 h 103"/>
                  <a:gd name="T114" fmla="*/ 46 w 103"/>
                  <a:gd name="T115" fmla="*/ 53 h 103"/>
                  <a:gd name="T116" fmla="*/ 37 w 103"/>
                  <a:gd name="T117" fmla="*/ 54 h 103"/>
                  <a:gd name="T118" fmla="*/ 42 w 103"/>
                  <a:gd name="T119" fmla="*/ 43 h 103"/>
                  <a:gd name="T120" fmla="*/ 51 w 103"/>
                  <a:gd name="T121" fmla="*/ 43 h 103"/>
                  <a:gd name="T122" fmla="*/ 54 w 103"/>
                  <a:gd name="T123" fmla="*/ 43 h 1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103" h="103">
                    <a:moveTo>
                      <a:pt x="55" y="103"/>
                    </a:moveTo>
                    <a:cubicBezTo>
                      <a:pt x="58" y="103"/>
                      <a:pt x="61" y="103"/>
                      <a:pt x="63" y="102"/>
                    </a:cubicBezTo>
                    <a:cubicBezTo>
                      <a:pt x="65" y="102"/>
                      <a:pt x="67" y="101"/>
                      <a:pt x="68" y="101"/>
                    </a:cubicBezTo>
                    <a:cubicBezTo>
                      <a:pt x="69" y="100"/>
                      <a:pt x="70" y="100"/>
                      <a:pt x="71" y="100"/>
                    </a:cubicBezTo>
                    <a:cubicBezTo>
                      <a:pt x="72" y="99"/>
                      <a:pt x="74" y="98"/>
                      <a:pt x="75" y="98"/>
                    </a:cubicBezTo>
                    <a:cubicBezTo>
                      <a:pt x="76" y="97"/>
                      <a:pt x="77" y="97"/>
                      <a:pt x="78" y="96"/>
                    </a:cubicBezTo>
                    <a:cubicBezTo>
                      <a:pt x="81" y="95"/>
                      <a:pt x="84" y="92"/>
                      <a:pt x="87" y="90"/>
                    </a:cubicBezTo>
                    <a:cubicBezTo>
                      <a:pt x="87" y="89"/>
                      <a:pt x="88" y="89"/>
                      <a:pt x="88" y="88"/>
                    </a:cubicBezTo>
                    <a:cubicBezTo>
                      <a:pt x="89" y="88"/>
                      <a:pt x="89" y="87"/>
                      <a:pt x="90" y="86"/>
                    </a:cubicBezTo>
                    <a:cubicBezTo>
                      <a:pt x="91" y="86"/>
                      <a:pt x="92" y="85"/>
                      <a:pt x="92" y="84"/>
                    </a:cubicBezTo>
                    <a:cubicBezTo>
                      <a:pt x="94" y="82"/>
                      <a:pt x="95" y="80"/>
                      <a:pt x="96" y="79"/>
                    </a:cubicBezTo>
                    <a:cubicBezTo>
                      <a:pt x="96" y="78"/>
                      <a:pt x="96" y="78"/>
                      <a:pt x="97" y="77"/>
                    </a:cubicBezTo>
                    <a:cubicBezTo>
                      <a:pt x="97" y="77"/>
                      <a:pt x="97" y="76"/>
                      <a:pt x="98" y="75"/>
                    </a:cubicBezTo>
                    <a:cubicBezTo>
                      <a:pt x="98" y="75"/>
                      <a:pt x="98" y="75"/>
                      <a:pt x="98" y="74"/>
                    </a:cubicBezTo>
                    <a:cubicBezTo>
                      <a:pt x="99" y="73"/>
                      <a:pt x="99" y="73"/>
                      <a:pt x="99" y="72"/>
                    </a:cubicBezTo>
                    <a:cubicBezTo>
                      <a:pt x="100" y="71"/>
                      <a:pt x="100" y="70"/>
                      <a:pt x="100" y="70"/>
                    </a:cubicBezTo>
                    <a:cubicBezTo>
                      <a:pt x="101" y="68"/>
                      <a:pt x="101" y="66"/>
                      <a:pt x="102" y="65"/>
                    </a:cubicBezTo>
                    <a:cubicBezTo>
                      <a:pt x="102" y="64"/>
                      <a:pt x="102" y="63"/>
                      <a:pt x="102" y="62"/>
                    </a:cubicBezTo>
                    <a:cubicBezTo>
                      <a:pt x="103" y="61"/>
                      <a:pt x="103" y="61"/>
                      <a:pt x="103" y="60"/>
                    </a:cubicBezTo>
                    <a:cubicBezTo>
                      <a:pt x="103" y="59"/>
                      <a:pt x="103" y="58"/>
                      <a:pt x="103" y="57"/>
                    </a:cubicBezTo>
                    <a:cubicBezTo>
                      <a:pt x="103" y="55"/>
                      <a:pt x="103" y="54"/>
                      <a:pt x="103" y="52"/>
                    </a:cubicBezTo>
                    <a:cubicBezTo>
                      <a:pt x="103" y="50"/>
                      <a:pt x="103" y="48"/>
                      <a:pt x="103" y="47"/>
                    </a:cubicBezTo>
                    <a:cubicBezTo>
                      <a:pt x="103" y="46"/>
                      <a:pt x="103" y="45"/>
                      <a:pt x="103" y="44"/>
                    </a:cubicBezTo>
                    <a:cubicBezTo>
                      <a:pt x="103" y="43"/>
                      <a:pt x="103" y="42"/>
                      <a:pt x="102" y="41"/>
                    </a:cubicBezTo>
                    <a:cubicBezTo>
                      <a:pt x="102" y="41"/>
                      <a:pt x="102" y="40"/>
                      <a:pt x="102" y="39"/>
                    </a:cubicBezTo>
                    <a:cubicBezTo>
                      <a:pt x="101" y="37"/>
                      <a:pt x="101" y="36"/>
                      <a:pt x="100" y="34"/>
                    </a:cubicBezTo>
                    <a:cubicBezTo>
                      <a:pt x="100" y="34"/>
                      <a:pt x="100" y="33"/>
                      <a:pt x="100" y="33"/>
                    </a:cubicBezTo>
                    <a:cubicBezTo>
                      <a:pt x="99" y="32"/>
                      <a:pt x="99" y="31"/>
                      <a:pt x="98" y="29"/>
                    </a:cubicBezTo>
                    <a:cubicBezTo>
                      <a:pt x="98" y="29"/>
                      <a:pt x="98" y="29"/>
                      <a:pt x="98" y="28"/>
                    </a:cubicBezTo>
                    <a:cubicBezTo>
                      <a:pt x="97" y="28"/>
                      <a:pt x="97" y="27"/>
                      <a:pt x="97" y="26"/>
                    </a:cubicBezTo>
                    <a:cubicBezTo>
                      <a:pt x="95" y="24"/>
                      <a:pt x="94" y="22"/>
                      <a:pt x="92" y="20"/>
                    </a:cubicBezTo>
                    <a:cubicBezTo>
                      <a:pt x="92" y="19"/>
                      <a:pt x="91" y="18"/>
                      <a:pt x="90" y="17"/>
                    </a:cubicBezTo>
                    <a:cubicBezTo>
                      <a:pt x="89" y="17"/>
                      <a:pt x="89" y="16"/>
                      <a:pt x="88" y="15"/>
                    </a:cubicBezTo>
                    <a:cubicBezTo>
                      <a:pt x="88" y="15"/>
                      <a:pt x="87" y="14"/>
                      <a:pt x="87" y="14"/>
                    </a:cubicBezTo>
                    <a:cubicBezTo>
                      <a:pt x="85" y="13"/>
                      <a:pt x="84" y="12"/>
                      <a:pt x="83" y="11"/>
                    </a:cubicBezTo>
                    <a:cubicBezTo>
                      <a:pt x="81" y="9"/>
                      <a:pt x="79" y="8"/>
                      <a:pt x="78" y="7"/>
                    </a:cubicBezTo>
                    <a:cubicBezTo>
                      <a:pt x="77" y="7"/>
                      <a:pt x="76" y="6"/>
                      <a:pt x="75" y="6"/>
                    </a:cubicBezTo>
                    <a:cubicBezTo>
                      <a:pt x="75" y="6"/>
                      <a:pt x="75" y="6"/>
                      <a:pt x="74" y="5"/>
                    </a:cubicBezTo>
                    <a:cubicBezTo>
                      <a:pt x="74" y="5"/>
                      <a:pt x="74" y="5"/>
                      <a:pt x="73" y="5"/>
                    </a:cubicBezTo>
                    <a:cubicBezTo>
                      <a:pt x="73" y="5"/>
                      <a:pt x="73" y="5"/>
                      <a:pt x="73" y="5"/>
                    </a:cubicBezTo>
                    <a:cubicBezTo>
                      <a:pt x="72" y="4"/>
                      <a:pt x="71" y="4"/>
                      <a:pt x="71" y="4"/>
                    </a:cubicBezTo>
                    <a:cubicBezTo>
                      <a:pt x="71" y="4"/>
                      <a:pt x="71" y="4"/>
                      <a:pt x="71" y="4"/>
                    </a:cubicBezTo>
                    <a:cubicBezTo>
                      <a:pt x="70" y="4"/>
                      <a:pt x="69" y="3"/>
                      <a:pt x="69" y="3"/>
                    </a:cubicBezTo>
                    <a:cubicBezTo>
                      <a:pt x="69" y="3"/>
                      <a:pt x="69" y="3"/>
                      <a:pt x="68" y="3"/>
                    </a:cubicBezTo>
                    <a:cubicBezTo>
                      <a:pt x="67" y="2"/>
                      <a:pt x="65" y="2"/>
                      <a:pt x="64" y="2"/>
                    </a:cubicBezTo>
                    <a:cubicBezTo>
                      <a:pt x="63" y="2"/>
                      <a:pt x="63" y="1"/>
                      <a:pt x="62" y="1"/>
                    </a:cubicBezTo>
                    <a:cubicBezTo>
                      <a:pt x="62" y="1"/>
                      <a:pt x="62" y="1"/>
                      <a:pt x="61" y="1"/>
                    </a:cubicBezTo>
                    <a:cubicBezTo>
                      <a:pt x="59" y="1"/>
                      <a:pt x="57" y="1"/>
                      <a:pt x="55" y="0"/>
                    </a:cubicBezTo>
                    <a:cubicBezTo>
                      <a:pt x="55" y="3"/>
                      <a:pt x="55" y="3"/>
                      <a:pt x="55" y="3"/>
                    </a:cubicBezTo>
                    <a:cubicBezTo>
                      <a:pt x="58" y="3"/>
                      <a:pt x="60" y="4"/>
                      <a:pt x="62" y="4"/>
                    </a:cubicBezTo>
                    <a:cubicBezTo>
                      <a:pt x="62" y="4"/>
                      <a:pt x="61" y="4"/>
                      <a:pt x="61" y="4"/>
                    </a:cubicBezTo>
                    <a:cubicBezTo>
                      <a:pt x="60" y="5"/>
                      <a:pt x="60" y="5"/>
                      <a:pt x="60" y="5"/>
                    </a:cubicBezTo>
                    <a:cubicBezTo>
                      <a:pt x="59" y="5"/>
                      <a:pt x="58" y="5"/>
                      <a:pt x="57" y="5"/>
                    </a:cubicBezTo>
                    <a:cubicBezTo>
                      <a:pt x="57" y="5"/>
                      <a:pt x="58" y="5"/>
                      <a:pt x="58" y="5"/>
                    </a:cubicBezTo>
                    <a:cubicBezTo>
                      <a:pt x="59" y="6"/>
                      <a:pt x="59" y="6"/>
                      <a:pt x="60" y="6"/>
                    </a:cubicBezTo>
                    <a:cubicBezTo>
                      <a:pt x="61" y="6"/>
                      <a:pt x="62" y="6"/>
                      <a:pt x="62" y="6"/>
                    </a:cubicBezTo>
                    <a:cubicBezTo>
                      <a:pt x="62" y="5"/>
                      <a:pt x="62" y="5"/>
                      <a:pt x="63" y="5"/>
                    </a:cubicBezTo>
                    <a:cubicBezTo>
                      <a:pt x="63" y="5"/>
                      <a:pt x="63" y="4"/>
                      <a:pt x="63" y="4"/>
                    </a:cubicBezTo>
                    <a:cubicBezTo>
                      <a:pt x="64" y="4"/>
                      <a:pt x="64" y="5"/>
                      <a:pt x="65" y="5"/>
                    </a:cubicBezTo>
                    <a:cubicBezTo>
                      <a:pt x="65" y="5"/>
                      <a:pt x="64" y="5"/>
                      <a:pt x="64" y="6"/>
                    </a:cubicBezTo>
                    <a:cubicBezTo>
                      <a:pt x="64" y="6"/>
                      <a:pt x="65" y="5"/>
                      <a:pt x="66" y="5"/>
                    </a:cubicBezTo>
                    <a:cubicBezTo>
                      <a:pt x="66" y="5"/>
                      <a:pt x="66" y="5"/>
                      <a:pt x="66" y="5"/>
                    </a:cubicBezTo>
                    <a:cubicBezTo>
                      <a:pt x="67" y="5"/>
                      <a:pt x="68" y="6"/>
                      <a:pt x="68" y="6"/>
                    </a:cubicBezTo>
                    <a:cubicBezTo>
                      <a:pt x="69" y="6"/>
                      <a:pt x="71" y="7"/>
                      <a:pt x="72" y="7"/>
                    </a:cubicBezTo>
                    <a:cubicBezTo>
                      <a:pt x="71" y="7"/>
                      <a:pt x="71" y="7"/>
                      <a:pt x="71" y="7"/>
                    </a:cubicBezTo>
                    <a:cubicBezTo>
                      <a:pt x="71" y="7"/>
                      <a:pt x="70" y="7"/>
                      <a:pt x="70" y="7"/>
                    </a:cubicBezTo>
                    <a:cubicBezTo>
                      <a:pt x="70" y="8"/>
                      <a:pt x="70" y="8"/>
                      <a:pt x="71" y="8"/>
                    </a:cubicBezTo>
                    <a:cubicBezTo>
                      <a:pt x="71" y="8"/>
                      <a:pt x="72" y="9"/>
                      <a:pt x="72" y="9"/>
                    </a:cubicBezTo>
                    <a:cubicBezTo>
                      <a:pt x="72" y="10"/>
                      <a:pt x="71" y="9"/>
                      <a:pt x="70" y="9"/>
                    </a:cubicBezTo>
                    <a:cubicBezTo>
                      <a:pt x="69" y="9"/>
                      <a:pt x="68" y="11"/>
                      <a:pt x="68" y="10"/>
                    </a:cubicBezTo>
                    <a:cubicBezTo>
                      <a:pt x="68" y="9"/>
                      <a:pt x="68" y="9"/>
                      <a:pt x="69" y="8"/>
                    </a:cubicBezTo>
                    <a:cubicBezTo>
                      <a:pt x="68" y="8"/>
                      <a:pt x="68" y="8"/>
                      <a:pt x="68" y="8"/>
                    </a:cubicBezTo>
                    <a:cubicBezTo>
                      <a:pt x="68" y="8"/>
                      <a:pt x="68" y="9"/>
                      <a:pt x="67" y="9"/>
                    </a:cubicBezTo>
                    <a:cubicBezTo>
                      <a:pt x="67" y="9"/>
                      <a:pt x="67" y="9"/>
                      <a:pt x="66" y="9"/>
                    </a:cubicBezTo>
                    <a:cubicBezTo>
                      <a:pt x="66" y="9"/>
                      <a:pt x="65" y="9"/>
                      <a:pt x="65" y="9"/>
                    </a:cubicBezTo>
                    <a:cubicBezTo>
                      <a:pt x="64" y="10"/>
                      <a:pt x="64" y="10"/>
                      <a:pt x="63" y="10"/>
                    </a:cubicBezTo>
                    <a:cubicBezTo>
                      <a:pt x="63" y="10"/>
                      <a:pt x="63" y="10"/>
                      <a:pt x="62" y="10"/>
                    </a:cubicBezTo>
                    <a:cubicBezTo>
                      <a:pt x="62" y="11"/>
                      <a:pt x="61" y="11"/>
                      <a:pt x="60" y="11"/>
                    </a:cubicBezTo>
                    <a:cubicBezTo>
                      <a:pt x="60" y="12"/>
                      <a:pt x="59" y="12"/>
                      <a:pt x="58" y="13"/>
                    </a:cubicBezTo>
                    <a:cubicBezTo>
                      <a:pt x="58" y="13"/>
                      <a:pt x="57" y="13"/>
                      <a:pt x="57" y="14"/>
                    </a:cubicBezTo>
                    <a:cubicBezTo>
                      <a:pt x="57" y="14"/>
                      <a:pt x="58" y="14"/>
                      <a:pt x="58" y="14"/>
                    </a:cubicBezTo>
                    <a:cubicBezTo>
                      <a:pt x="58" y="15"/>
                      <a:pt x="58" y="15"/>
                      <a:pt x="58" y="15"/>
                    </a:cubicBezTo>
                    <a:cubicBezTo>
                      <a:pt x="58" y="16"/>
                      <a:pt x="59" y="15"/>
                      <a:pt x="59" y="16"/>
                    </a:cubicBezTo>
                    <a:cubicBezTo>
                      <a:pt x="60" y="16"/>
                      <a:pt x="61" y="16"/>
                      <a:pt x="61" y="17"/>
                    </a:cubicBezTo>
                    <a:cubicBezTo>
                      <a:pt x="62" y="17"/>
                      <a:pt x="62" y="17"/>
                      <a:pt x="63" y="17"/>
                    </a:cubicBezTo>
                    <a:cubicBezTo>
                      <a:pt x="64" y="17"/>
                      <a:pt x="65" y="17"/>
                      <a:pt x="65" y="18"/>
                    </a:cubicBezTo>
                    <a:cubicBezTo>
                      <a:pt x="65" y="18"/>
                      <a:pt x="64" y="19"/>
                      <a:pt x="64" y="19"/>
                    </a:cubicBezTo>
                    <a:cubicBezTo>
                      <a:pt x="64" y="19"/>
                      <a:pt x="64" y="20"/>
                      <a:pt x="64" y="20"/>
                    </a:cubicBezTo>
                    <a:cubicBezTo>
                      <a:pt x="64" y="21"/>
                      <a:pt x="64" y="21"/>
                      <a:pt x="65" y="21"/>
                    </a:cubicBezTo>
                    <a:cubicBezTo>
                      <a:pt x="65" y="21"/>
                      <a:pt x="66" y="21"/>
                      <a:pt x="66" y="20"/>
                    </a:cubicBezTo>
                    <a:cubicBezTo>
                      <a:pt x="66" y="19"/>
                      <a:pt x="66" y="19"/>
                      <a:pt x="67" y="18"/>
                    </a:cubicBezTo>
                    <a:cubicBezTo>
                      <a:pt x="69" y="18"/>
                      <a:pt x="72" y="17"/>
                      <a:pt x="71" y="14"/>
                    </a:cubicBezTo>
                    <a:cubicBezTo>
                      <a:pt x="71" y="14"/>
                      <a:pt x="71" y="14"/>
                      <a:pt x="71" y="13"/>
                    </a:cubicBezTo>
                    <a:cubicBezTo>
                      <a:pt x="71" y="13"/>
                      <a:pt x="72" y="13"/>
                      <a:pt x="72" y="12"/>
                    </a:cubicBezTo>
                    <a:cubicBezTo>
                      <a:pt x="72" y="12"/>
                      <a:pt x="72" y="12"/>
                      <a:pt x="73" y="11"/>
                    </a:cubicBezTo>
                    <a:cubicBezTo>
                      <a:pt x="73" y="11"/>
                      <a:pt x="73" y="11"/>
                      <a:pt x="73" y="11"/>
                    </a:cubicBezTo>
                    <a:cubicBezTo>
                      <a:pt x="73" y="10"/>
                      <a:pt x="73" y="10"/>
                      <a:pt x="73" y="10"/>
                    </a:cubicBezTo>
                    <a:cubicBezTo>
                      <a:pt x="74" y="10"/>
                      <a:pt x="74" y="10"/>
                      <a:pt x="74" y="11"/>
                    </a:cubicBezTo>
                    <a:cubicBezTo>
                      <a:pt x="75" y="11"/>
                      <a:pt x="75" y="11"/>
                      <a:pt x="76" y="11"/>
                    </a:cubicBezTo>
                    <a:cubicBezTo>
                      <a:pt x="76" y="11"/>
                      <a:pt x="76" y="11"/>
                      <a:pt x="76" y="11"/>
                    </a:cubicBezTo>
                    <a:cubicBezTo>
                      <a:pt x="77" y="11"/>
                      <a:pt x="77" y="11"/>
                      <a:pt x="78" y="12"/>
                    </a:cubicBezTo>
                    <a:cubicBezTo>
                      <a:pt x="78" y="12"/>
                      <a:pt x="78" y="12"/>
                      <a:pt x="79" y="12"/>
                    </a:cubicBezTo>
                    <a:cubicBezTo>
                      <a:pt x="78" y="13"/>
                      <a:pt x="78" y="13"/>
                      <a:pt x="78" y="13"/>
                    </a:cubicBezTo>
                    <a:cubicBezTo>
                      <a:pt x="78" y="13"/>
                      <a:pt x="78" y="13"/>
                      <a:pt x="78" y="13"/>
                    </a:cubicBezTo>
                    <a:cubicBezTo>
                      <a:pt x="78" y="14"/>
                      <a:pt x="79" y="14"/>
                      <a:pt x="79" y="14"/>
                    </a:cubicBezTo>
                    <a:cubicBezTo>
                      <a:pt x="79" y="14"/>
                      <a:pt x="80" y="14"/>
                      <a:pt x="80" y="14"/>
                    </a:cubicBezTo>
                    <a:cubicBezTo>
                      <a:pt x="81" y="14"/>
                      <a:pt x="81" y="13"/>
                      <a:pt x="82" y="13"/>
                    </a:cubicBezTo>
                    <a:cubicBezTo>
                      <a:pt x="82" y="14"/>
                      <a:pt x="83" y="14"/>
                      <a:pt x="83" y="14"/>
                    </a:cubicBezTo>
                    <a:cubicBezTo>
                      <a:pt x="83" y="15"/>
                      <a:pt x="83" y="15"/>
                      <a:pt x="83" y="15"/>
                    </a:cubicBezTo>
                    <a:cubicBezTo>
                      <a:pt x="83" y="16"/>
                      <a:pt x="83" y="16"/>
                      <a:pt x="83" y="17"/>
                    </a:cubicBezTo>
                    <a:cubicBezTo>
                      <a:pt x="83" y="18"/>
                      <a:pt x="84" y="17"/>
                      <a:pt x="85" y="18"/>
                    </a:cubicBezTo>
                    <a:cubicBezTo>
                      <a:pt x="85" y="18"/>
                      <a:pt x="85" y="18"/>
                      <a:pt x="85" y="19"/>
                    </a:cubicBezTo>
                    <a:cubicBezTo>
                      <a:pt x="86" y="19"/>
                      <a:pt x="86" y="19"/>
                      <a:pt x="86" y="19"/>
                    </a:cubicBezTo>
                    <a:cubicBezTo>
                      <a:pt x="86" y="20"/>
                      <a:pt x="85" y="20"/>
                      <a:pt x="85" y="22"/>
                    </a:cubicBezTo>
                    <a:cubicBezTo>
                      <a:pt x="85" y="22"/>
                      <a:pt x="85" y="22"/>
                      <a:pt x="85" y="22"/>
                    </a:cubicBezTo>
                    <a:cubicBezTo>
                      <a:pt x="85" y="23"/>
                      <a:pt x="86" y="23"/>
                      <a:pt x="86" y="23"/>
                    </a:cubicBezTo>
                    <a:cubicBezTo>
                      <a:pt x="86" y="24"/>
                      <a:pt x="86" y="24"/>
                      <a:pt x="86" y="24"/>
                    </a:cubicBezTo>
                    <a:cubicBezTo>
                      <a:pt x="87" y="25"/>
                      <a:pt x="87" y="26"/>
                      <a:pt x="86" y="26"/>
                    </a:cubicBezTo>
                    <a:cubicBezTo>
                      <a:pt x="85" y="26"/>
                      <a:pt x="85" y="25"/>
                      <a:pt x="85" y="25"/>
                    </a:cubicBezTo>
                    <a:cubicBezTo>
                      <a:pt x="84" y="25"/>
                      <a:pt x="84" y="25"/>
                      <a:pt x="84" y="25"/>
                    </a:cubicBezTo>
                    <a:cubicBezTo>
                      <a:pt x="84" y="25"/>
                      <a:pt x="83" y="25"/>
                      <a:pt x="83" y="25"/>
                    </a:cubicBezTo>
                    <a:cubicBezTo>
                      <a:pt x="82" y="25"/>
                      <a:pt x="81" y="25"/>
                      <a:pt x="81" y="25"/>
                    </a:cubicBezTo>
                    <a:cubicBezTo>
                      <a:pt x="82" y="24"/>
                      <a:pt x="83" y="23"/>
                      <a:pt x="83" y="22"/>
                    </a:cubicBezTo>
                    <a:cubicBezTo>
                      <a:pt x="84" y="22"/>
                      <a:pt x="84" y="22"/>
                      <a:pt x="84" y="21"/>
                    </a:cubicBezTo>
                    <a:cubicBezTo>
                      <a:pt x="84" y="21"/>
                      <a:pt x="83" y="21"/>
                      <a:pt x="83" y="22"/>
                    </a:cubicBezTo>
                    <a:cubicBezTo>
                      <a:pt x="82" y="22"/>
                      <a:pt x="82" y="22"/>
                      <a:pt x="81" y="22"/>
                    </a:cubicBezTo>
                    <a:cubicBezTo>
                      <a:pt x="80" y="22"/>
                      <a:pt x="79" y="22"/>
                      <a:pt x="78" y="23"/>
                    </a:cubicBezTo>
                    <a:cubicBezTo>
                      <a:pt x="78" y="23"/>
                      <a:pt x="79" y="23"/>
                      <a:pt x="79" y="23"/>
                    </a:cubicBezTo>
                    <a:cubicBezTo>
                      <a:pt x="79" y="24"/>
                      <a:pt x="78" y="24"/>
                      <a:pt x="78" y="23"/>
                    </a:cubicBezTo>
                    <a:cubicBezTo>
                      <a:pt x="78" y="23"/>
                      <a:pt x="78" y="23"/>
                      <a:pt x="78" y="23"/>
                    </a:cubicBezTo>
                    <a:cubicBezTo>
                      <a:pt x="77" y="22"/>
                      <a:pt x="76" y="22"/>
                      <a:pt x="76" y="22"/>
                    </a:cubicBezTo>
                    <a:cubicBezTo>
                      <a:pt x="75" y="22"/>
                      <a:pt x="75" y="23"/>
                      <a:pt x="75" y="23"/>
                    </a:cubicBezTo>
                    <a:cubicBezTo>
                      <a:pt x="75" y="24"/>
                      <a:pt x="77" y="23"/>
                      <a:pt x="77" y="24"/>
                    </a:cubicBezTo>
                    <a:cubicBezTo>
                      <a:pt x="76" y="24"/>
                      <a:pt x="75" y="25"/>
                      <a:pt x="76" y="26"/>
                    </a:cubicBezTo>
                    <a:cubicBezTo>
                      <a:pt x="76" y="26"/>
                      <a:pt x="76" y="27"/>
                      <a:pt x="76" y="27"/>
                    </a:cubicBezTo>
                    <a:cubicBezTo>
                      <a:pt x="77" y="27"/>
                      <a:pt x="77" y="26"/>
                      <a:pt x="77" y="26"/>
                    </a:cubicBezTo>
                    <a:cubicBezTo>
                      <a:pt x="77" y="26"/>
                      <a:pt x="77" y="27"/>
                      <a:pt x="78" y="27"/>
                    </a:cubicBezTo>
                    <a:cubicBezTo>
                      <a:pt x="78" y="27"/>
                      <a:pt x="79" y="26"/>
                      <a:pt x="79" y="26"/>
                    </a:cubicBezTo>
                    <a:cubicBezTo>
                      <a:pt x="80" y="27"/>
                      <a:pt x="79" y="27"/>
                      <a:pt x="78" y="27"/>
                    </a:cubicBezTo>
                    <a:cubicBezTo>
                      <a:pt x="77" y="28"/>
                      <a:pt x="76" y="28"/>
                      <a:pt x="75" y="28"/>
                    </a:cubicBezTo>
                    <a:cubicBezTo>
                      <a:pt x="75" y="28"/>
                      <a:pt x="73" y="30"/>
                      <a:pt x="73" y="29"/>
                    </a:cubicBezTo>
                    <a:cubicBezTo>
                      <a:pt x="73" y="28"/>
                      <a:pt x="74" y="28"/>
                      <a:pt x="74" y="28"/>
                    </a:cubicBezTo>
                    <a:cubicBezTo>
                      <a:pt x="73" y="27"/>
                      <a:pt x="72" y="28"/>
                      <a:pt x="72" y="28"/>
                    </a:cubicBezTo>
                    <a:cubicBezTo>
                      <a:pt x="70" y="29"/>
                      <a:pt x="69" y="29"/>
                      <a:pt x="68" y="30"/>
                    </a:cubicBezTo>
                    <a:cubicBezTo>
                      <a:pt x="68" y="30"/>
                      <a:pt x="68" y="31"/>
                      <a:pt x="68" y="31"/>
                    </a:cubicBezTo>
                    <a:cubicBezTo>
                      <a:pt x="68" y="31"/>
                      <a:pt x="67" y="31"/>
                      <a:pt x="67" y="31"/>
                    </a:cubicBezTo>
                    <a:cubicBezTo>
                      <a:pt x="66" y="31"/>
                      <a:pt x="66" y="32"/>
                      <a:pt x="66" y="32"/>
                    </a:cubicBezTo>
                    <a:cubicBezTo>
                      <a:pt x="65" y="32"/>
                      <a:pt x="65" y="32"/>
                      <a:pt x="65" y="32"/>
                    </a:cubicBezTo>
                    <a:cubicBezTo>
                      <a:pt x="64" y="32"/>
                      <a:pt x="64" y="33"/>
                      <a:pt x="64" y="33"/>
                    </a:cubicBezTo>
                    <a:cubicBezTo>
                      <a:pt x="64" y="33"/>
                      <a:pt x="63" y="34"/>
                      <a:pt x="63" y="34"/>
                    </a:cubicBezTo>
                    <a:cubicBezTo>
                      <a:pt x="63" y="34"/>
                      <a:pt x="63" y="35"/>
                      <a:pt x="62" y="35"/>
                    </a:cubicBezTo>
                    <a:cubicBezTo>
                      <a:pt x="62" y="35"/>
                      <a:pt x="62" y="35"/>
                      <a:pt x="61" y="35"/>
                    </a:cubicBezTo>
                    <a:cubicBezTo>
                      <a:pt x="61" y="35"/>
                      <a:pt x="61" y="36"/>
                      <a:pt x="61" y="37"/>
                    </a:cubicBezTo>
                    <a:cubicBezTo>
                      <a:pt x="61" y="38"/>
                      <a:pt x="60" y="38"/>
                      <a:pt x="59" y="38"/>
                    </a:cubicBezTo>
                    <a:cubicBezTo>
                      <a:pt x="58" y="39"/>
                      <a:pt x="58" y="39"/>
                      <a:pt x="58" y="39"/>
                    </a:cubicBezTo>
                    <a:cubicBezTo>
                      <a:pt x="57" y="39"/>
                      <a:pt x="57" y="40"/>
                      <a:pt x="56" y="40"/>
                    </a:cubicBezTo>
                    <a:cubicBezTo>
                      <a:pt x="56" y="40"/>
                      <a:pt x="56" y="40"/>
                      <a:pt x="55" y="41"/>
                    </a:cubicBezTo>
                    <a:cubicBezTo>
                      <a:pt x="55" y="65"/>
                      <a:pt x="55" y="65"/>
                      <a:pt x="55" y="65"/>
                    </a:cubicBezTo>
                    <a:cubicBezTo>
                      <a:pt x="56" y="64"/>
                      <a:pt x="56" y="64"/>
                      <a:pt x="56" y="64"/>
                    </a:cubicBezTo>
                    <a:cubicBezTo>
                      <a:pt x="56" y="63"/>
                      <a:pt x="57" y="63"/>
                      <a:pt x="57" y="62"/>
                    </a:cubicBezTo>
                    <a:cubicBezTo>
                      <a:pt x="58" y="62"/>
                      <a:pt x="58" y="62"/>
                      <a:pt x="59" y="62"/>
                    </a:cubicBezTo>
                    <a:cubicBezTo>
                      <a:pt x="59" y="62"/>
                      <a:pt x="60" y="62"/>
                      <a:pt x="60" y="61"/>
                    </a:cubicBezTo>
                    <a:cubicBezTo>
                      <a:pt x="60" y="61"/>
                      <a:pt x="60" y="61"/>
                      <a:pt x="61" y="61"/>
                    </a:cubicBezTo>
                    <a:cubicBezTo>
                      <a:pt x="61" y="62"/>
                      <a:pt x="60" y="62"/>
                      <a:pt x="61" y="62"/>
                    </a:cubicBezTo>
                    <a:cubicBezTo>
                      <a:pt x="61" y="63"/>
                      <a:pt x="62" y="61"/>
                      <a:pt x="62" y="61"/>
                    </a:cubicBezTo>
                    <a:cubicBezTo>
                      <a:pt x="62" y="61"/>
                      <a:pt x="63" y="62"/>
                      <a:pt x="63" y="62"/>
                    </a:cubicBezTo>
                    <a:cubicBezTo>
                      <a:pt x="64" y="62"/>
                      <a:pt x="64" y="63"/>
                      <a:pt x="64" y="63"/>
                    </a:cubicBezTo>
                    <a:cubicBezTo>
                      <a:pt x="65" y="63"/>
                      <a:pt x="65" y="63"/>
                      <a:pt x="66" y="63"/>
                    </a:cubicBezTo>
                    <a:cubicBezTo>
                      <a:pt x="66" y="63"/>
                      <a:pt x="67" y="63"/>
                      <a:pt x="67" y="63"/>
                    </a:cubicBezTo>
                    <a:cubicBezTo>
                      <a:pt x="67" y="63"/>
                      <a:pt x="68" y="63"/>
                      <a:pt x="68" y="63"/>
                    </a:cubicBezTo>
                    <a:cubicBezTo>
                      <a:pt x="69" y="62"/>
                      <a:pt x="70" y="63"/>
                      <a:pt x="70" y="63"/>
                    </a:cubicBezTo>
                    <a:cubicBezTo>
                      <a:pt x="70" y="63"/>
                      <a:pt x="70" y="63"/>
                      <a:pt x="71" y="63"/>
                    </a:cubicBezTo>
                    <a:cubicBezTo>
                      <a:pt x="71" y="63"/>
                      <a:pt x="71" y="64"/>
                      <a:pt x="71" y="64"/>
                    </a:cubicBezTo>
                    <a:cubicBezTo>
                      <a:pt x="71" y="64"/>
                      <a:pt x="71" y="65"/>
                      <a:pt x="71" y="65"/>
                    </a:cubicBezTo>
                    <a:cubicBezTo>
                      <a:pt x="72" y="65"/>
                      <a:pt x="72" y="65"/>
                      <a:pt x="73" y="65"/>
                    </a:cubicBezTo>
                    <a:cubicBezTo>
                      <a:pt x="73" y="65"/>
                      <a:pt x="73" y="66"/>
                      <a:pt x="74" y="66"/>
                    </a:cubicBezTo>
                    <a:cubicBezTo>
                      <a:pt x="74" y="67"/>
                      <a:pt x="75" y="68"/>
                      <a:pt x="76" y="68"/>
                    </a:cubicBezTo>
                    <a:cubicBezTo>
                      <a:pt x="76" y="68"/>
                      <a:pt x="77" y="67"/>
                      <a:pt x="77" y="67"/>
                    </a:cubicBezTo>
                    <a:cubicBezTo>
                      <a:pt x="78" y="68"/>
                      <a:pt x="79" y="68"/>
                      <a:pt x="80" y="69"/>
                    </a:cubicBezTo>
                    <a:cubicBezTo>
                      <a:pt x="80" y="69"/>
                      <a:pt x="81" y="69"/>
                      <a:pt x="81" y="70"/>
                    </a:cubicBezTo>
                    <a:cubicBezTo>
                      <a:pt x="81" y="70"/>
                      <a:pt x="81" y="70"/>
                      <a:pt x="81" y="71"/>
                    </a:cubicBezTo>
                    <a:cubicBezTo>
                      <a:pt x="81" y="71"/>
                      <a:pt x="82" y="72"/>
                      <a:pt x="82" y="73"/>
                    </a:cubicBezTo>
                    <a:cubicBezTo>
                      <a:pt x="82" y="73"/>
                      <a:pt x="82" y="73"/>
                      <a:pt x="83" y="74"/>
                    </a:cubicBezTo>
                    <a:cubicBezTo>
                      <a:pt x="83" y="74"/>
                      <a:pt x="83" y="74"/>
                      <a:pt x="84" y="74"/>
                    </a:cubicBezTo>
                    <a:cubicBezTo>
                      <a:pt x="84" y="74"/>
                      <a:pt x="84" y="74"/>
                      <a:pt x="84" y="74"/>
                    </a:cubicBezTo>
                    <a:cubicBezTo>
                      <a:pt x="85" y="74"/>
                      <a:pt x="86" y="75"/>
                      <a:pt x="86" y="75"/>
                    </a:cubicBezTo>
                    <a:cubicBezTo>
                      <a:pt x="86" y="75"/>
                      <a:pt x="87" y="75"/>
                      <a:pt x="87" y="75"/>
                    </a:cubicBezTo>
                    <a:cubicBezTo>
                      <a:pt x="87" y="75"/>
                      <a:pt x="87" y="76"/>
                      <a:pt x="88" y="76"/>
                    </a:cubicBezTo>
                    <a:cubicBezTo>
                      <a:pt x="88" y="76"/>
                      <a:pt x="88" y="76"/>
                      <a:pt x="89" y="76"/>
                    </a:cubicBezTo>
                    <a:cubicBezTo>
                      <a:pt x="89" y="76"/>
                      <a:pt x="90" y="77"/>
                      <a:pt x="91" y="77"/>
                    </a:cubicBezTo>
                    <a:cubicBezTo>
                      <a:pt x="91" y="77"/>
                      <a:pt x="91" y="76"/>
                      <a:pt x="92" y="76"/>
                    </a:cubicBezTo>
                    <a:cubicBezTo>
                      <a:pt x="92" y="77"/>
                      <a:pt x="93" y="77"/>
                      <a:pt x="93" y="77"/>
                    </a:cubicBezTo>
                    <a:cubicBezTo>
                      <a:pt x="87" y="88"/>
                      <a:pt x="76" y="96"/>
                      <a:pt x="63" y="99"/>
                    </a:cubicBezTo>
                    <a:cubicBezTo>
                      <a:pt x="63" y="99"/>
                      <a:pt x="63" y="98"/>
                      <a:pt x="63" y="98"/>
                    </a:cubicBezTo>
                    <a:cubicBezTo>
                      <a:pt x="63" y="97"/>
                      <a:pt x="63" y="96"/>
                      <a:pt x="63" y="95"/>
                    </a:cubicBezTo>
                    <a:cubicBezTo>
                      <a:pt x="63" y="94"/>
                      <a:pt x="63" y="93"/>
                      <a:pt x="63" y="93"/>
                    </a:cubicBezTo>
                    <a:cubicBezTo>
                      <a:pt x="62" y="92"/>
                      <a:pt x="61" y="91"/>
                      <a:pt x="60" y="91"/>
                    </a:cubicBezTo>
                    <a:cubicBezTo>
                      <a:pt x="60" y="91"/>
                      <a:pt x="60" y="91"/>
                      <a:pt x="59" y="90"/>
                    </a:cubicBezTo>
                    <a:cubicBezTo>
                      <a:pt x="58" y="90"/>
                      <a:pt x="57" y="89"/>
                      <a:pt x="56" y="88"/>
                    </a:cubicBezTo>
                    <a:cubicBezTo>
                      <a:pt x="56" y="88"/>
                      <a:pt x="56" y="88"/>
                      <a:pt x="56" y="87"/>
                    </a:cubicBezTo>
                    <a:cubicBezTo>
                      <a:pt x="56" y="87"/>
                      <a:pt x="56" y="87"/>
                      <a:pt x="55" y="87"/>
                    </a:cubicBezTo>
                    <a:lnTo>
                      <a:pt x="55" y="103"/>
                    </a:lnTo>
                    <a:close/>
                    <a:moveTo>
                      <a:pt x="1" y="41"/>
                    </a:moveTo>
                    <a:cubicBezTo>
                      <a:pt x="1" y="42"/>
                      <a:pt x="1" y="43"/>
                      <a:pt x="1" y="44"/>
                    </a:cubicBezTo>
                    <a:cubicBezTo>
                      <a:pt x="1" y="45"/>
                      <a:pt x="1" y="46"/>
                      <a:pt x="1" y="47"/>
                    </a:cubicBezTo>
                    <a:cubicBezTo>
                      <a:pt x="0" y="48"/>
                      <a:pt x="0" y="50"/>
                      <a:pt x="0" y="52"/>
                    </a:cubicBezTo>
                    <a:cubicBezTo>
                      <a:pt x="0" y="54"/>
                      <a:pt x="0" y="55"/>
                      <a:pt x="1" y="57"/>
                    </a:cubicBezTo>
                    <a:cubicBezTo>
                      <a:pt x="1" y="58"/>
                      <a:pt x="1" y="59"/>
                      <a:pt x="1" y="60"/>
                    </a:cubicBezTo>
                    <a:cubicBezTo>
                      <a:pt x="1" y="61"/>
                      <a:pt x="1" y="61"/>
                      <a:pt x="1" y="62"/>
                    </a:cubicBezTo>
                    <a:cubicBezTo>
                      <a:pt x="2" y="63"/>
                      <a:pt x="2" y="64"/>
                      <a:pt x="2" y="65"/>
                    </a:cubicBezTo>
                    <a:cubicBezTo>
                      <a:pt x="2" y="66"/>
                      <a:pt x="3" y="68"/>
                      <a:pt x="4" y="70"/>
                    </a:cubicBezTo>
                    <a:cubicBezTo>
                      <a:pt x="4" y="70"/>
                      <a:pt x="4" y="71"/>
                      <a:pt x="4" y="72"/>
                    </a:cubicBezTo>
                    <a:cubicBezTo>
                      <a:pt x="5" y="73"/>
                      <a:pt x="5" y="73"/>
                      <a:pt x="5" y="74"/>
                    </a:cubicBezTo>
                    <a:cubicBezTo>
                      <a:pt x="6" y="75"/>
                      <a:pt x="6" y="75"/>
                      <a:pt x="6" y="75"/>
                    </a:cubicBezTo>
                    <a:cubicBezTo>
                      <a:pt x="6" y="76"/>
                      <a:pt x="7" y="77"/>
                      <a:pt x="7" y="77"/>
                    </a:cubicBezTo>
                    <a:cubicBezTo>
                      <a:pt x="8" y="80"/>
                      <a:pt x="10" y="82"/>
                      <a:pt x="11" y="84"/>
                    </a:cubicBezTo>
                    <a:cubicBezTo>
                      <a:pt x="12" y="85"/>
                      <a:pt x="13" y="86"/>
                      <a:pt x="14" y="86"/>
                    </a:cubicBezTo>
                    <a:cubicBezTo>
                      <a:pt x="14" y="87"/>
                      <a:pt x="15" y="88"/>
                      <a:pt x="15" y="88"/>
                    </a:cubicBezTo>
                    <a:cubicBezTo>
                      <a:pt x="16" y="89"/>
                      <a:pt x="17" y="89"/>
                      <a:pt x="17" y="90"/>
                    </a:cubicBezTo>
                    <a:cubicBezTo>
                      <a:pt x="20" y="92"/>
                      <a:pt x="23" y="95"/>
                      <a:pt x="26" y="96"/>
                    </a:cubicBezTo>
                    <a:cubicBezTo>
                      <a:pt x="27" y="97"/>
                      <a:pt x="28" y="97"/>
                      <a:pt x="28" y="98"/>
                    </a:cubicBezTo>
                    <a:cubicBezTo>
                      <a:pt x="30" y="98"/>
                      <a:pt x="31" y="99"/>
                      <a:pt x="33" y="100"/>
                    </a:cubicBezTo>
                    <a:cubicBezTo>
                      <a:pt x="34" y="100"/>
                      <a:pt x="35" y="100"/>
                      <a:pt x="35" y="101"/>
                    </a:cubicBezTo>
                    <a:cubicBezTo>
                      <a:pt x="41" y="102"/>
                      <a:pt x="46" y="103"/>
                      <a:pt x="52" y="103"/>
                    </a:cubicBezTo>
                    <a:cubicBezTo>
                      <a:pt x="53" y="103"/>
                      <a:pt x="54" y="103"/>
                      <a:pt x="55" y="103"/>
                    </a:cubicBezTo>
                    <a:cubicBezTo>
                      <a:pt x="55" y="87"/>
                      <a:pt x="55" y="87"/>
                      <a:pt x="55" y="87"/>
                    </a:cubicBezTo>
                    <a:cubicBezTo>
                      <a:pt x="55" y="86"/>
                      <a:pt x="55" y="86"/>
                      <a:pt x="55" y="86"/>
                    </a:cubicBezTo>
                    <a:cubicBezTo>
                      <a:pt x="54" y="85"/>
                      <a:pt x="54" y="83"/>
                      <a:pt x="53" y="82"/>
                    </a:cubicBezTo>
                    <a:cubicBezTo>
                      <a:pt x="53" y="82"/>
                      <a:pt x="52" y="81"/>
                      <a:pt x="52" y="81"/>
                    </a:cubicBezTo>
                    <a:cubicBezTo>
                      <a:pt x="52" y="80"/>
                      <a:pt x="51" y="80"/>
                      <a:pt x="51" y="80"/>
                    </a:cubicBezTo>
                    <a:cubicBezTo>
                      <a:pt x="51" y="79"/>
                      <a:pt x="50" y="79"/>
                      <a:pt x="50" y="78"/>
                    </a:cubicBezTo>
                    <a:cubicBezTo>
                      <a:pt x="50" y="78"/>
                      <a:pt x="51" y="77"/>
                      <a:pt x="51" y="77"/>
                    </a:cubicBezTo>
                    <a:cubicBezTo>
                      <a:pt x="51" y="76"/>
                      <a:pt x="51" y="76"/>
                      <a:pt x="51" y="76"/>
                    </a:cubicBezTo>
                    <a:cubicBezTo>
                      <a:pt x="51" y="75"/>
                      <a:pt x="51" y="74"/>
                      <a:pt x="51" y="74"/>
                    </a:cubicBezTo>
                    <a:cubicBezTo>
                      <a:pt x="51" y="73"/>
                      <a:pt x="52" y="73"/>
                      <a:pt x="52" y="73"/>
                    </a:cubicBezTo>
                    <a:cubicBezTo>
                      <a:pt x="52" y="73"/>
                      <a:pt x="52" y="73"/>
                      <a:pt x="53" y="72"/>
                    </a:cubicBezTo>
                    <a:cubicBezTo>
                      <a:pt x="53" y="72"/>
                      <a:pt x="53" y="72"/>
                      <a:pt x="53" y="71"/>
                    </a:cubicBezTo>
                    <a:cubicBezTo>
                      <a:pt x="53" y="71"/>
                      <a:pt x="54" y="71"/>
                      <a:pt x="54" y="70"/>
                    </a:cubicBezTo>
                    <a:cubicBezTo>
                      <a:pt x="54" y="70"/>
                      <a:pt x="54" y="68"/>
                      <a:pt x="54" y="67"/>
                    </a:cubicBezTo>
                    <a:cubicBezTo>
                      <a:pt x="54" y="67"/>
                      <a:pt x="54" y="66"/>
                      <a:pt x="54" y="66"/>
                    </a:cubicBezTo>
                    <a:cubicBezTo>
                      <a:pt x="53" y="65"/>
                      <a:pt x="53" y="64"/>
                      <a:pt x="53" y="64"/>
                    </a:cubicBezTo>
                    <a:cubicBezTo>
                      <a:pt x="52" y="64"/>
                      <a:pt x="52" y="65"/>
                      <a:pt x="52" y="65"/>
                    </a:cubicBezTo>
                    <a:cubicBezTo>
                      <a:pt x="52" y="66"/>
                      <a:pt x="52" y="66"/>
                      <a:pt x="51" y="66"/>
                    </a:cubicBezTo>
                    <a:cubicBezTo>
                      <a:pt x="51" y="66"/>
                      <a:pt x="50" y="66"/>
                      <a:pt x="50" y="65"/>
                    </a:cubicBezTo>
                    <a:cubicBezTo>
                      <a:pt x="49" y="65"/>
                      <a:pt x="49" y="65"/>
                      <a:pt x="49" y="65"/>
                    </a:cubicBezTo>
                    <a:cubicBezTo>
                      <a:pt x="48" y="65"/>
                      <a:pt x="48" y="64"/>
                      <a:pt x="47" y="64"/>
                    </a:cubicBezTo>
                    <a:cubicBezTo>
                      <a:pt x="47" y="64"/>
                      <a:pt x="47" y="64"/>
                      <a:pt x="46" y="63"/>
                    </a:cubicBezTo>
                    <a:cubicBezTo>
                      <a:pt x="46" y="63"/>
                      <a:pt x="46" y="63"/>
                      <a:pt x="46" y="62"/>
                    </a:cubicBezTo>
                    <a:cubicBezTo>
                      <a:pt x="46" y="62"/>
                      <a:pt x="45" y="60"/>
                      <a:pt x="44" y="60"/>
                    </a:cubicBezTo>
                    <a:cubicBezTo>
                      <a:pt x="44" y="60"/>
                      <a:pt x="43" y="60"/>
                      <a:pt x="43" y="60"/>
                    </a:cubicBezTo>
                    <a:cubicBezTo>
                      <a:pt x="42" y="60"/>
                      <a:pt x="42" y="60"/>
                      <a:pt x="42" y="60"/>
                    </a:cubicBezTo>
                    <a:cubicBezTo>
                      <a:pt x="41" y="59"/>
                      <a:pt x="41" y="59"/>
                      <a:pt x="41" y="59"/>
                    </a:cubicBezTo>
                    <a:cubicBezTo>
                      <a:pt x="40" y="59"/>
                      <a:pt x="39" y="57"/>
                      <a:pt x="38" y="57"/>
                    </a:cubicBezTo>
                    <a:cubicBezTo>
                      <a:pt x="37" y="57"/>
                      <a:pt x="37" y="58"/>
                      <a:pt x="36" y="58"/>
                    </a:cubicBezTo>
                    <a:cubicBezTo>
                      <a:pt x="36" y="58"/>
                      <a:pt x="35" y="57"/>
                      <a:pt x="34" y="57"/>
                    </a:cubicBezTo>
                    <a:cubicBezTo>
                      <a:pt x="33" y="57"/>
                      <a:pt x="33" y="56"/>
                      <a:pt x="32" y="56"/>
                    </a:cubicBezTo>
                    <a:cubicBezTo>
                      <a:pt x="32" y="56"/>
                      <a:pt x="31" y="55"/>
                      <a:pt x="31" y="55"/>
                    </a:cubicBezTo>
                    <a:cubicBezTo>
                      <a:pt x="31" y="55"/>
                      <a:pt x="30" y="55"/>
                      <a:pt x="30" y="55"/>
                    </a:cubicBezTo>
                    <a:cubicBezTo>
                      <a:pt x="30" y="55"/>
                      <a:pt x="29" y="54"/>
                      <a:pt x="29" y="54"/>
                    </a:cubicBezTo>
                    <a:cubicBezTo>
                      <a:pt x="28" y="54"/>
                      <a:pt x="28" y="53"/>
                      <a:pt x="28" y="53"/>
                    </a:cubicBezTo>
                    <a:cubicBezTo>
                      <a:pt x="28" y="53"/>
                      <a:pt x="28" y="52"/>
                      <a:pt x="28" y="52"/>
                    </a:cubicBezTo>
                    <a:cubicBezTo>
                      <a:pt x="28" y="51"/>
                      <a:pt x="28" y="50"/>
                      <a:pt x="27" y="49"/>
                    </a:cubicBezTo>
                    <a:cubicBezTo>
                      <a:pt x="26" y="48"/>
                      <a:pt x="26" y="48"/>
                      <a:pt x="25" y="47"/>
                    </a:cubicBezTo>
                    <a:cubicBezTo>
                      <a:pt x="25" y="47"/>
                      <a:pt x="25" y="47"/>
                      <a:pt x="25" y="46"/>
                    </a:cubicBezTo>
                    <a:cubicBezTo>
                      <a:pt x="25" y="46"/>
                      <a:pt x="25" y="46"/>
                      <a:pt x="24" y="45"/>
                    </a:cubicBezTo>
                    <a:cubicBezTo>
                      <a:pt x="24" y="45"/>
                      <a:pt x="23" y="44"/>
                      <a:pt x="23" y="44"/>
                    </a:cubicBezTo>
                    <a:cubicBezTo>
                      <a:pt x="23" y="43"/>
                      <a:pt x="24" y="42"/>
                      <a:pt x="23" y="42"/>
                    </a:cubicBezTo>
                    <a:cubicBezTo>
                      <a:pt x="23" y="41"/>
                      <a:pt x="22" y="41"/>
                      <a:pt x="22" y="43"/>
                    </a:cubicBezTo>
                    <a:cubicBezTo>
                      <a:pt x="22" y="43"/>
                      <a:pt x="22" y="44"/>
                      <a:pt x="23" y="44"/>
                    </a:cubicBezTo>
                    <a:cubicBezTo>
                      <a:pt x="23" y="44"/>
                      <a:pt x="23" y="45"/>
                      <a:pt x="23" y="45"/>
                    </a:cubicBezTo>
                    <a:cubicBezTo>
                      <a:pt x="23" y="46"/>
                      <a:pt x="23" y="46"/>
                      <a:pt x="24" y="46"/>
                    </a:cubicBezTo>
                    <a:cubicBezTo>
                      <a:pt x="24" y="47"/>
                      <a:pt x="24" y="48"/>
                      <a:pt x="24" y="48"/>
                    </a:cubicBezTo>
                    <a:cubicBezTo>
                      <a:pt x="24" y="49"/>
                      <a:pt x="25" y="49"/>
                      <a:pt x="24" y="50"/>
                    </a:cubicBezTo>
                    <a:cubicBezTo>
                      <a:pt x="24" y="50"/>
                      <a:pt x="24" y="49"/>
                      <a:pt x="23" y="49"/>
                    </a:cubicBezTo>
                    <a:cubicBezTo>
                      <a:pt x="23" y="49"/>
                      <a:pt x="23" y="49"/>
                      <a:pt x="22" y="48"/>
                    </a:cubicBezTo>
                    <a:cubicBezTo>
                      <a:pt x="22" y="48"/>
                      <a:pt x="23" y="47"/>
                      <a:pt x="23" y="47"/>
                    </a:cubicBezTo>
                    <a:cubicBezTo>
                      <a:pt x="22" y="46"/>
                      <a:pt x="21" y="46"/>
                      <a:pt x="21" y="45"/>
                    </a:cubicBezTo>
                    <a:cubicBezTo>
                      <a:pt x="21" y="45"/>
                      <a:pt x="21" y="45"/>
                      <a:pt x="21" y="44"/>
                    </a:cubicBezTo>
                    <a:cubicBezTo>
                      <a:pt x="21" y="44"/>
                      <a:pt x="21" y="43"/>
                      <a:pt x="21" y="43"/>
                    </a:cubicBezTo>
                    <a:cubicBezTo>
                      <a:pt x="20" y="43"/>
                      <a:pt x="20" y="42"/>
                      <a:pt x="20" y="41"/>
                    </a:cubicBezTo>
                    <a:cubicBezTo>
                      <a:pt x="20" y="41"/>
                      <a:pt x="20" y="40"/>
                      <a:pt x="20" y="40"/>
                    </a:cubicBezTo>
                    <a:cubicBezTo>
                      <a:pt x="20" y="39"/>
                      <a:pt x="20" y="39"/>
                      <a:pt x="19" y="39"/>
                    </a:cubicBezTo>
                    <a:cubicBezTo>
                      <a:pt x="19" y="38"/>
                      <a:pt x="18" y="38"/>
                      <a:pt x="18" y="38"/>
                    </a:cubicBezTo>
                    <a:cubicBezTo>
                      <a:pt x="18" y="38"/>
                      <a:pt x="18" y="37"/>
                      <a:pt x="18" y="37"/>
                    </a:cubicBezTo>
                    <a:cubicBezTo>
                      <a:pt x="18" y="36"/>
                      <a:pt x="18" y="35"/>
                      <a:pt x="18" y="34"/>
                    </a:cubicBezTo>
                    <a:cubicBezTo>
                      <a:pt x="18" y="34"/>
                      <a:pt x="18" y="33"/>
                      <a:pt x="18" y="32"/>
                    </a:cubicBezTo>
                    <a:cubicBezTo>
                      <a:pt x="18" y="32"/>
                      <a:pt x="18" y="32"/>
                      <a:pt x="19" y="31"/>
                    </a:cubicBezTo>
                    <a:cubicBezTo>
                      <a:pt x="19" y="31"/>
                      <a:pt x="19" y="30"/>
                      <a:pt x="19" y="30"/>
                    </a:cubicBezTo>
                    <a:cubicBezTo>
                      <a:pt x="20" y="29"/>
                      <a:pt x="20" y="28"/>
                      <a:pt x="21" y="28"/>
                    </a:cubicBezTo>
                    <a:cubicBezTo>
                      <a:pt x="22" y="27"/>
                      <a:pt x="22" y="26"/>
                      <a:pt x="23" y="25"/>
                    </a:cubicBezTo>
                    <a:cubicBezTo>
                      <a:pt x="23" y="25"/>
                      <a:pt x="23" y="24"/>
                      <a:pt x="23" y="24"/>
                    </a:cubicBezTo>
                    <a:cubicBezTo>
                      <a:pt x="23" y="23"/>
                      <a:pt x="22" y="23"/>
                      <a:pt x="22" y="22"/>
                    </a:cubicBezTo>
                    <a:cubicBezTo>
                      <a:pt x="22" y="22"/>
                      <a:pt x="23" y="22"/>
                      <a:pt x="23" y="22"/>
                    </a:cubicBezTo>
                    <a:cubicBezTo>
                      <a:pt x="23" y="21"/>
                      <a:pt x="23" y="21"/>
                      <a:pt x="23" y="21"/>
                    </a:cubicBezTo>
                    <a:cubicBezTo>
                      <a:pt x="23" y="20"/>
                      <a:pt x="23" y="19"/>
                      <a:pt x="23" y="19"/>
                    </a:cubicBezTo>
                    <a:cubicBezTo>
                      <a:pt x="23" y="18"/>
                      <a:pt x="24" y="18"/>
                      <a:pt x="23" y="18"/>
                    </a:cubicBezTo>
                    <a:cubicBezTo>
                      <a:pt x="23" y="17"/>
                      <a:pt x="22" y="18"/>
                      <a:pt x="22" y="18"/>
                    </a:cubicBezTo>
                    <a:cubicBezTo>
                      <a:pt x="21" y="17"/>
                      <a:pt x="22" y="17"/>
                      <a:pt x="22" y="16"/>
                    </a:cubicBezTo>
                    <a:cubicBezTo>
                      <a:pt x="22" y="16"/>
                      <a:pt x="22" y="16"/>
                      <a:pt x="22" y="16"/>
                    </a:cubicBezTo>
                    <a:cubicBezTo>
                      <a:pt x="22" y="15"/>
                      <a:pt x="22" y="15"/>
                      <a:pt x="22" y="15"/>
                    </a:cubicBezTo>
                    <a:cubicBezTo>
                      <a:pt x="22" y="15"/>
                      <a:pt x="22" y="14"/>
                      <a:pt x="22" y="14"/>
                    </a:cubicBezTo>
                    <a:cubicBezTo>
                      <a:pt x="28" y="9"/>
                      <a:pt x="35" y="5"/>
                      <a:pt x="43" y="4"/>
                    </a:cubicBezTo>
                    <a:cubicBezTo>
                      <a:pt x="43" y="4"/>
                      <a:pt x="43" y="4"/>
                      <a:pt x="43" y="4"/>
                    </a:cubicBezTo>
                    <a:cubicBezTo>
                      <a:pt x="43" y="4"/>
                      <a:pt x="43" y="4"/>
                      <a:pt x="44" y="4"/>
                    </a:cubicBezTo>
                    <a:cubicBezTo>
                      <a:pt x="44" y="4"/>
                      <a:pt x="45" y="4"/>
                      <a:pt x="45" y="4"/>
                    </a:cubicBezTo>
                    <a:cubicBezTo>
                      <a:pt x="46" y="4"/>
                      <a:pt x="46" y="4"/>
                      <a:pt x="47" y="4"/>
                    </a:cubicBezTo>
                    <a:cubicBezTo>
                      <a:pt x="48" y="4"/>
                      <a:pt x="49" y="5"/>
                      <a:pt x="50" y="5"/>
                    </a:cubicBezTo>
                    <a:cubicBezTo>
                      <a:pt x="50" y="5"/>
                      <a:pt x="50" y="4"/>
                      <a:pt x="50" y="4"/>
                    </a:cubicBezTo>
                    <a:cubicBezTo>
                      <a:pt x="50" y="4"/>
                      <a:pt x="51" y="3"/>
                      <a:pt x="51" y="3"/>
                    </a:cubicBezTo>
                    <a:cubicBezTo>
                      <a:pt x="51" y="3"/>
                      <a:pt x="52" y="3"/>
                      <a:pt x="52" y="3"/>
                    </a:cubicBezTo>
                    <a:cubicBezTo>
                      <a:pt x="53" y="3"/>
                      <a:pt x="54" y="3"/>
                      <a:pt x="55" y="3"/>
                    </a:cubicBezTo>
                    <a:cubicBezTo>
                      <a:pt x="55" y="0"/>
                      <a:pt x="55" y="0"/>
                      <a:pt x="55" y="0"/>
                    </a:cubicBezTo>
                    <a:cubicBezTo>
                      <a:pt x="55" y="0"/>
                      <a:pt x="54" y="0"/>
                      <a:pt x="53" y="0"/>
                    </a:cubicBezTo>
                    <a:cubicBezTo>
                      <a:pt x="53" y="0"/>
                      <a:pt x="52" y="0"/>
                      <a:pt x="52" y="0"/>
                    </a:cubicBezTo>
                    <a:cubicBezTo>
                      <a:pt x="51" y="0"/>
                      <a:pt x="51" y="0"/>
                      <a:pt x="50" y="0"/>
                    </a:cubicBezTo>
                    <a:cubicBezTo>
                      <a:pt x="45" y="0"/>
                      <a:pt x="40" y="1"/>
                      <a:pt x="35" y="3"/>
                    </a:cubicBezTo>
                    <a:cubicBezTo>
                      <a:pt x="35" y="3"/>
                      <a:pt x="34" y="4"/>
                      <a:pt x="33" y="4"/>
                    </a:cubicBezTo>
                    <a:cubicBezTo>
                      <a:pt x="33" y="4"/>
                      <a:pt x="33" y="4"/>
                      <a:pt x="32" y="4"/>
                    </a:cubicBezTo>
                    <a:cubicBezTo>
                      <a:pt x="32" y="4"/>
                      <a:pt x="31" y="5"/>
                      <a:pt x="31" y="5"/>
                    </a:cubicBezTo>
                    <a:cubicBezTo>
                      <a:pt x="30" y="5"/>
                      <a:pt x="29" y="6"/>
                      <a:pt x="28" y="6"/>
                    </a:cubicBezTo>
                    <a:cubicBezTo>
                      <a:pt x="28" y="6"/>
                      <a:pt x="27" y="7"/>
                      <a:pt x="26" y="7"/>
                    </a:cubicBezTo>
                    <a:cubicBezTo>
                      <a:pt x="23" y="9"/>
                      <a:pt x="21" y="11"/>
                      <a:pt x="18" y="13"/>
                    </a:cubicBezTo>
                    <a:cubicBezTo>
                      <a:pt x="18" y="13"/>
                      <a:pt x="18" y="13"/>
                      <a:pt x="17" y="14"/>
                    </a:cubicBezTo>
                    <a:cubicBezTo>
                      <a:pt x="17" y="14"/>
                      <a:pt x="16" y="15"/>
                      <a:pt x="15" y="15"/>
                    </a:cubicBezTo>
                    <a:cubicBezTo>
                      <a:pt x="15" y="16"/>
                      <a:pt x="14" y="17"/>
                      <a:pt x="14" y="17"/>
                    </a:cubicBezTo>
                    <a:cubicBezTo>
                      <a:pt x="13" y="18"/>
                      <a:pt x="12" y="19"/>
                      <a:pt x="11" y="20"/>
                    </a:cubicBezTo>
                    <a:cubicBezTo>
                      <a:pt x="10" y="22"/>
                      <a:pt x="8" y="24"/>
                      <a:pt x="7" y="26"/>
                    </a:cubicBezTo>
                    <a:cubicBezTo>
                      <a:pt x="7" y="27"/>
                      <a:pt x="6" y="28"/>
                      <a:pt x="6" y="28"/>
                    </a:cubicBezTo>
                    <a:cubicBezTo>
                      <a:pt x="6" y="29"/>
                      <a:pt x="6" y="29"/>
                      <a:pt x="5" y="29"/>
                    </a:cubicBezTo>
                    <a:cubicBezTo>
                      <a:pt x="5" y="31"/>
                      <a:pt x="4" y="32"/>
                      <a:pt x="4" y="33"/>
                    </a:cubicBezTo>
                    <a:cubicBezTo>
                      <a:pt x="4" y="33"/>
                      <a:pt x="4" y="34"/>
                      <a:pt x="4" y="34"/>
                    </a:cubicBezTo>
                    <a:cubicBezTo>
                      <a:pt x="3" y="36"/>
                      <a:pt x="2" y="37"/>
                      <a:pt x="2" y="39"/>
                    </a:cubicBezTo>
                    <a:cubicBezTo>
                      <a:pt x="2" y="40"/>
                      <a:pt x="2" y="41"/>
                      <a:pt x="1" y="41"/>
                    </a:cubicBezTo>
                    <a:close/>
                    <a:moveTo>
                      <a:pt x="55" y="41"/>
                    </a:moveTo>
                    <a:cubicBezTo>
                      <a:pt x="55" y="65"/>
                      <a:pt x="55" y="65"/>
                      <a:pt x="55" y="65"/>
                    </a:cubicBezTo>
                    <a:cubicBezTo>
                      <a:pt x="55" y="65"/>
                      <a:pt x="55" y="65"/>
                      <a:pt x="55" y="65"/>
                    </a:cubicBezTo>
                    <a:cubicBezTo>
                      <a:pt x="54" y="65"/>
                      <a:pt x="54" y="64"/>
                      <a:pt x="54" y="64"/>
                    </a:cubicBezTo>
                    <a:cubicBezTo>
                      <a:pt x="52" y="63"/>
                      <a:pt x="52" y="65"/>
                      <a:pt x="51" y="65"/>
                    </a:cubicBezTo>
                    <a:cubicBezTo>
                      <a:pt x="50" y="65"/>
                      <a:pt x="48" y="63"/>
                      <a:pt x="48" y="62"/>
                    </a:cubicBezTo>
                    <a:cubicBezTo>
                      <a:pt x="48" y="61"/>
                      <a:pt x="49" y="61"/>
                      <a:pt x="49" y="60"/>
                    </a:cubicBezTo>
                    <a:cubicBezTo>
                      <a:pt x="49" y="59"/>
                      <a:pt x="49" y="59"/>
                      <a:pt x="49" y="59"/>
                    </a:cubicBezTo>
                    <a:cubicBezTo>
                      <a:pt x="49" y="58"/>
                      <a:pt x="48" y="57"/>
                      <a:pt x="48" y="57"/>
                    </a:cubicBezTo>
                    <a:cubicBezTo>
                      <a:pt x="47" y="57"/>
                      <a:pt x="45" y="58"/>
                      <a:pt x="44" y="57"/>
                    </a:cubicBezTo>
                    <a:cubicBezTo>
                      <a:pt x="44" y="57"/>
                      <a:pt x="44" y="57"/>
                      <a:pt x="45" y="56"/>
                    </a:cubicBezTo>
                    <a:cubicBezTo>
                      <a:pt x="45" y="56"/>
                      <a:pt x="45" y="56"/>
                      <a:pt x="45" y="56"/>
                    </a:cubicBezTo>
                    <a:cubicBezTo>
                      <a:pt x="45" y="55"/>
                      <a:pt x="45" y="55"/>
                      <a:pt x="45" y="55"/>
                    </a:cubicBezTo>
                    <a:cubicBezTo>
                      <a:pt x="46" y="54"/>
                      <a:pt x="46" y="54"/>
                      <a:pt x="46" y="53"/>
                    </a:cubicBezTo>
                    <a:cubicBezTo>
                      <a:pt x="46" y="53"/>
                      <a:pt x="46" y="53"/>
                      <a:pt x="46" y="53"/>
                    </a:cubicBezTo>
                    <a:cubicBezTo>
                      <a:pt x="46" y="52"/>
                      <a:pt x="46" y="52"/>
                      <a:pt x="46" y="52"/>
                    </a:cubicBezTo>
                    <a:cubicBezTo>
                      <a:pt x="45" y="52"/>
                      <a:pt x="44" y="52"/>
                      <a:pt x="44" y="52"/>
                    </a:cubicBezTo>
                    <a:cubicBezTo>
                      <a:pt x="42" y="52"/>
                      <a:pt x="43" y="54"/>
                      <a:pt x="42" y="54"/>
                    </a:cubicBezTo>
                    <a:cubicBezTo>
                      <a:pt x="41" y="55"/>
                      <a:pt x="41" y="55"/>
                      <a:pt x="40" y="55"/>
                    </a:cubicBezTo>
                    <a:cubicBezTo>
                      <a:pt x="40" y="55"/>
                      <a:pt x="39" y="55"/>
                      <a:pt x="39" y="55"/>
                    </a:cubicBezTo>
                    <a:cubicBezTo>
                      <a:pt x="38" y="55"/>
                      <a:pt x="37" y="54"/>
                      <a:pt x="37" y="54"/>
                    </a:cubicBezTo>
                    <a:cubicBezTo>
                      <a:pt x="37" y="54"/>
                      <a:pt x="36" y="52"/>
                      <a:pt x="36" y="52"/>
                    </a:cubicBezTo>
                    <a:cubicBezTo>
                      <a:pt x="36" y="51"/>
                      <a:pt x="36" y="49"/>
                      <a:pt x="37" y="48"/>
                    </a:cubicBezTo>
                    <a:cubicBezTo>
                      <a:pt x="37" y="48"/>
                      <a:pt x="37" y="48"/>
                      <a:pt x="37" y="47"/>
                    </a:cubicBezTo>
                    <a:cubicBezTo>
                      <a:pt x="38" y="47"/>
                      <a:pt x="37" y="46"/>
                      <a:pt x="38" y="46"/>
                    </a:cubicBezTo>
                    <a:cubicBezTo>
                      <a:pt x="38" y="45"/>
                      <a:pt x="39" y="45"/>
                      <a:pt x="39" y="44"/>
                    </a:cubicBezTo>
                    <a:cubicBezTo>
                      <a:pt x="40" y="44"/>
                      <a:pt x="41" y="43"/>
                      <a:pt x="42" y="43"/>
                    </a:cubicBezTo>
                    <a:cubicBezTo>
                      <a:pt x="42" y="43"/>
                      <a:pt x="43" y="43"/>
                      <a:pt x="44" y="43"/>
                    </a:cubicBezTo>
                    <a:cubicBezTo>
                      <a:pt x="44" y="43"/>
                      <a:pt x="44" y="44"/>
                      <a:pt x="45" y="44"/>
                    </a:cubicBezTo>
                    <a:cubicBezTo>
                      <a:pt x="46" y="44"/>
                      <a:pt x="46" y="43"/>
                      <a:pt x="47" y="43"/>
                    </a:cubicBezTo>
                    <a:cubicBezTo>
                      <a:pt x="48" y="43"/>
                      <a:pt x="48" y="42"/>
                      <a:pt x="49" y="43"/>
                    </a:cubicBezTo>
                    <a:cubicBezTo>
                      <a:pt x="49" y="43"/>
                      <a:pt x="50" y="43"/>
                      <a:pt x="50" y="43"/>
                    </a:cubicBezTo>
                    <a:cubicBezTo>
                      <a:pt x="51" y="43"/>
                      <a:pt x="51" y="43"/>
                      <a:pt x="51" y="43"/>
                    </a:cubicBezTo>
                    <a:cubicBezTo>
                      <a:pt x="52" y="43"/>
                      <a:pt x="52" y="44"/>
                      <a:pt x="52" y="44"/>
                    </a:cubicBezTo>
                    <a:cubicBezTo>
                      <a:pt x="52" y="45"/>
                      <a:pt x="52" y="45"/>
                      <a:pt x="52" y="46"/>
                    </a:cubicBezTo>
                    <a:cubicBezTo>
                      <a:pt x="52" y="46"/>
                      <a:pt x="53" y="46"/>
                      <a:pt x="54" y="46"/>
                    </a:cubicBezTo>
                    <a:cubicBezTo>
                      <a:pt x="55" y="46"/>
                      <a:pt x="54" y="45"/>
                      <a:pt x="54" y="45"/>
                    </a:cubicBezTo>
                    <a:cubicBezTo>
                      <a:pt x="54" y="45"/>
                      <a:pt x="54" y="44"/>
                      <a:pt x="54" y="44"/>
                    </a:cubicBezTo>
                    <a:cubicBezTo>
                      <a:pt x="54" y="44"/>
                      <a:pt x="54" y="43"/>
                      <a:pt x="54" y="43"/>
                    </a:cubicBezTo>
                    <a:cubicBezTo>
                      <a:pt x="54" y="42"/>
                      <a:pt x="55" y="41"/>
                      <a:pt x="55" y="4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12" name="Freeform: Shape 182">
                <a:extLst>
                  <a:ext uri="{FF2B5EF4-FFF2-40B4-BE49-F238E27FC236}">
                    <a16:creationId xmlns:a16="http://schemas.microsoft.com/office/drawing/2014/main" id="{5E0EA42A-44B4-467B-BA4C-B0ECBCD717D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254794" y="2679826"/>
                <a:ext cx="116965" cy="92848"/>
              </a:xfrm>
              <a:custGeom>
                <a:avLst/>
                <a:gdLst>
                  <a:gd name="T0" fmla="*/ 64 w 72"/>
                  <a:gd name="T1" fmla="*/ 13 h 57"/>
                  <a:gd name="T2" fmla="*/ 58 w 72"/>
                  <a:gd name="T3" fmla="*/ 13 h 57"/>
                  <a:gd name="T4" fmla="*/ 58 w 72"/>
                  <a:gd name="T5" fmla="*/ 16 h 57"/>
                  <a:gd name="T6" fmla="*/ 65 w 72"/>
                  <a:gd name="T7" fmla="*/ 32 h 57"/>
                  <a:gd name="T8" fmla="*/ 65 w 72"/>
                  <a:gd name="T9" fmla="*/ 39 h 57"/>
                  <a:gd name="T10" fmla="*/ 58 w 72"/>
                  <a:gd name="T11" fmla="*/ 57 h 57"/>
                  <a:gd name="T12" fmla="*/ 72 w 72"/>
                  <a:gd name="T13" fmla="*/ 53 h 57"/>
                  <a:gd name="T14" fmla="*/ 72 w 72"/>
                  <a:gd name="T15" fmla="*/ 20 h 57"/>
                  <a:gd name="T16" fmla="*/ 58 w 72"/>
                  <a:gd name="T17" fmla="*/ 0 h 57"/>
                  <a:gd name="T18" fmla="*/ 36 w 72"/>
                  <a:gd name="T19" fmla="*/ 4 h 57"/>
                  <a:gd name="T20" fmla="*/ 58 w 72"/>
                  <a:gd name="T21" fmla="*/ 13 h 57"/>
                  <a:gd name="T22" fmla="*/ 36 w 72"/>
                  <a:gd name="T23" fmla="*/ 45 h 57"/>
                  <a:gd name="T24" fmla="*/ 55 w 72"/>
                  <a:gd name="T25" fmla="*/ 53 h 57"/>
                  <a:gd name="T26" fmla="*/ 58 w 72"/>
                  <a:gd name="T27" fmla="*/ 57 h 57"/>
                  <a:gd name="T28" fmla="*/ 51 w 72"/>
                  <a:gd name="T29" fmla="*/ 39 h 57"/>
                  <a:gd name="T30" fmla="*/ 58 w 72"/>
                  <a:gd name="T31" fmla="*/ 32 h 57"/>
                  <a:gd name="T32" fmla="*/ 36 w 72"/>
                  <a:gd name="T33" fmla="*/ 16 h 57"/>
                  <a:gd name="T34" fmla="*/ 36 w 72"/>
                  <a:gd name="T35" fmla="*/ 0 h 57"/>
                  <a:gd name="T36" fmla="*/ 13 w 72"/>
                  <a:gd name="T37" fmla="*/ 0 h 57"/>
                  <a:gd name="T38" fmla="*/ 18 w 72"/>
                  <a:gd name="T39" fmla="*/ 4 h 57"/>
                  <a:gd name="T40" fmla="*/ 36 w 72"/>
                  <a:gd name="T41" fmla="*/ 4 h 57"/>
                  <a:gd name="T42" fmla="*/ 13 w 72"/>
                  <a:gd name="T43" fmla="*/ 57 h 57"/>
                  <a:gd name="T44" fmla="*/ 17 w 72"/>
                  <a:gd name="T45" fmla="*/ 53 h 57"/>
                  <a:gd name="T46" fmla="*/ 36 w 72"/>
                  <a:gd name="T47" fmla="*/ 45 h 57"/>
                  <a:gd name="T48" fmla="*/ 13 w 72"/>
                  <a:gd name="T49" fmla="*/ 16 h 57"/>
                  <a:gd name="T50" fmla="*/ 21 w 72"/>
                  <a:gd name="T51" fmla="*/ 32 h 57"/>
                  <a:gd name="T52" fmla="*/ 21 w 72"/>
                  <a:gd name="T53" fmla="*/ 39 h 57"/>
                  <a:gd name="T54" fmla="*/ 13 w 72"/>
                  <a:gd name="T55" fmla="*/ 57 h 57"/>
                  <a:gd name="T56" fmla="*/ 7 w 72"/>
                  <a:gd name="T57" fmla="*/ 13 h 57"/>
                  <a:gd name="T58" fmla="*/ 0 w 72"/>
                  <a:gd name="T59" fmla="*/ 43 h 57"/>
                  <a:gd name="T60" fmla="*/ 0 w 72"/>
                  <a:gd name="T61" fmla="*/ 53 h 57"/>
                  <a:gd name="T62" fmla="*/ 13 w 72"/>
                  <a:gd name="T63" fmla="*/ 57 h 57"/>
                  <a:gd name="T64" fmla="*/ 6 w 72"/>
                  <a:gd name="T65" fmla="*/ 39 h 57"/>
                  <a:gd name="T66" fmla="*/ 13 w 72"/>
                  <a:gd name="T67" fmla="*/ 32 h 57"/>
                  <a:gd name="T68" fmla="*/ 12 w 72"/>
                  <a:gd name="T69" fmla="*/ 16 h 57"/>
                  <a:gd name="T70" fmla="*/ 13 w 72"/>
                  <a:gd name="T71" fmla="*/ 0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72" h="57">
                    <a:moveTo>
                      <a:pt x="72" y="20"/>
                    </a:moveTo>
                    <a:cubicBezTo>
                      <a:pt x="64" y="13"/>
                      <a:pt x="64" y="13"/>
                      <a:pt x="64" y="13"/>
                    </a:cubicBezTo>
                    <a:cubicBezTo>
                      <a:pt x="58" y="0"/>
                      <a:pt x="58" y="0"/>
                      <a:pt x="58" y="0"/>
                    </a:cubicBezTo>
                    <a:cubicBezTo>
                      <a:pt x="58" y="13"/>
                      <a:pt x="58" y="13"/>
                      <a:pt x="58" y="13"/>
                    </a:cubicBezTo>
                    <a:cubicBezTo>
                      <a:pt x="60" y="16"/>
                      <a:pt x="60" y="16"/>
                      <a:pt x="60" y="16"/>
                    </a:cubicBezTo>
                    <a:cubicBezTo>
                      <a:pt x="58" y="16"/>
                      <a:pt x="58" y="16"/>
                      <a:pt x="58" y="16"/>
                    </a:cubicBezTo>
                    <a:cubicBezTo>
                      <a:pt x="58" y="32"/>
                      <a:pt x="58" y="32"/>
                      <a:pt x="58" y="32"/>
                    </a:cubicBezTo>
                    <a:cubicBezTo>
                      <a:pt x="65" y="32"/>
                      <a:pt x="65" y="32"/>
                      <a:pt x="65" y="32"/>
                    </a:cubicBezTo>
                    <a:cubicBezTo>
                      <a:pt x="65" y="39"/>
                      <a:pt x="65" y="39"/>
                      <a:pt x="65" y="39"/>
                    </a:cubicBezTo>
                    <a:cubicBezTo>
                      <a:pt x="65" y="39"/>
                      <a:pt x="65" y="39"/>
                      <a:pt x="65" y="39"/>
                    </a:cubicBezTo>
                    <a:cubicBezTo>
                      <a:pt x="58" y="39"/>
                      <a:pt x="58" y="39"/>
                      <a:pt x="58" y="39"/>
                    </a:cubicBezTo>
                    <a:cubicBezTo>
                      <a:pt x="58" y="57"/>
                      <a:pt x="58" y="57"/>
                      <a:pt x="58" y="57"/>
                    </a:cubicBezTo>
                    <a:cubicBezTo>
                      <a:pt x="68" y="57"/>
                      <a:pt x="68" y="57"/>
                      <a:pt x="68" y="57"/>
                    </a:cubicBezTo>
                    <a:cubicBezTo>
                      <a:pt x="70" y="57"/>
                      <a:pt x="72" y="55"/>
                      <a:pt x="72" y="53"/>
                    </a:cubicBezTo>
                    <a:cubicBezTo>
                      <a:pt x="72" y="45"/>
                      <a:pt x="72" y="45"/>
                      <a:pt x="72" y="45"/>
                    </a:cubicBezTo>
                    <a:lnTo>
                      <a:pt x="72" y="20"/>
                    </a:lnTo>
                    <a:close/>
                    <a:moveTo>
                      <a:pt x="58" y="0"/>
                    </a:moveTo>
                    <a:cubicBezTo>
                      <a:pt x="58" y="0"/>
                      <a:pt x="58" y="0"/>
                      <a:pt x="58" y="0"/>
                    </a:cubicBezTo>
                    <a:cubicBezTo>
                      <a:pt x="36" y="0"/>
                      <a:pt x="36" y="0"/>
                      <a:pt x="36" y="0"/>
                    </a:cubicBezTo>
                    <a:cubicBezTo>
                      <a:pt x="36" y="4"/>
                      <a:pt x="36" y="4"/>
                      <a:pt x="36" y="4"/>
                    </a:cubicBezTo>
                    <a:cubicBezTo>
                      <a:pt x="54" y="4"/>
                      <a:pt x="54" y="4"/>
                      <a:pt x="54" y="4"/>
                    </a:cubicBezTo>
                    <a:cubicBezTo>
                      <a:pt x="58" y="13"/>
                      <a:pt x="58" y="13"/>
                      <a:pt x="58" y="13"/>
                    </a:cubicBezTo>
                    <a:cubicBezTo>
                      <a:pt x="58" y="0"/>
                      <a:pt x="58" y="0"/>
                      <a:pt x="58" y="0"/>
                    </a:cubicBezTo>
                    <a:close/>
                    <a:moveTo>
                      <a:pt x="36" y="45"/>
                    </a:moveTo>
                    <a:cubicBezTo>
                      <a:pt x="55" y="45"/>
                      <a:pt x="55" y="45"/>
                      <a:pt x="55" y="45"/>
                    </a:cubicBezTo>
                    <a:cubicBezTo>
                      <a:pt x="55" y="53"/>
                      <a:pt x="55" y="53"/>
                      <a:pt x="55" y="53"/>
                    </a:cubicBezTo>
                    <a:cubicBezTo>
                      <a:pt x="55" y="55"/>
                      <a:pt x="56" y="57"/>
                      <a:pt x="58" y="57"/>
                    </a:cubicBezTo>
                    <a:cubicBezTo>
                      <a:pt x="58" y="57"/>
                      <a:pt x="58" y="57"/>
                      <a:pt x="58" y="57"/>
                    </a:cubicBezTo>
                    <a:cubicBezTo>
                      <a:pt x="58" y="39"/>
                      <a:pt x="58" y="39"/>
                      <a:pt x="58" y="39"/>
                    </a:cubicBezTo>
                    <a:cubicBezTo>
                      <a:pt x="51" y="39"/>
                      <a:pt x="51" y="39"/>
                      <a:pt x="51" y="39"/>
                    </a:cubicBezTo>
                    <a:cubicBezTo>
                      <a:pt x="51" y="32"/>
                      <a:pt x="51" y="32"/>
                      <a:pt x="51" y="32"/>
                    </a:cubicBezTo>
                    <a:cubicBezTo>
                      <a:pt x="58" y="32"/>
                      <a:pt x="58" y="32"/>
                      <a:pt x="58" y="32"/>
                    </a:cubicBezTo>
                    <a:cubicBezTo>
                      <a:pt x="58" y="16"/>
                      <a:pt x="58" y="16"/>
                      <a:pt x="58" y="16"/>
                    </a:cubicBezTo>
                    <a:cubicBezTo>
                      <a:pt x="36" y="16"/>
                      <a:pt x="36" y="16"/>
                      <a:pt x="36" y="16"/>
                    </a:cubicBezTo>
                    <a:lnTo>
                      <a:pt x="36" y="45"/>
                    </a:lnTo>
                    <a:close/>
                    <a:moveTo>
                      <a:pt x="36" y="0"/>
                    </a:moveTo>
                    <a:cubicBezTo>
                      <a:pt x="14" y="0"/>
                      <a:pt x="14" y="0"/>
                      <a:pt x="14" y="0"/>
                    </a:cubicBezTo>
                    <a:cubicBezTo>
                      <a:pt x="13" y="0"/>
                      <a:pt x="13" y="0"/>
                      <a:pt x="13" y="0"/>
                    </a:cubicBezTo>
                    <a:cubicBezTo>
                      <a:pt x="13" y="13"/>
                      <a:pt x="13" y="13"/>
                      <a:pt x="13" y="13"/>
                    </a:cubicBezTo>
                    <a:cubicBezTo>
                      <a:pt x="18" y="4"/>
                      <a:pt x="18" y="4"/>
                      <a:pt x="18" y="4"/>
                    </a:cubicBezTo>
                    <a:cubicBezTo>
                      <a:pt x="18" y="4"/>
                      <a:pt x="18" y="4"/>
                      <a:pt x="18" y="4"/>
                    </a:cubicBezTo>
                    <a:cubicBezTo>
                      <a:pt x="36" y="4"/>
                      <a:pt x="36" y="4"/>
                      <a:pt x="36" y="4"/>
                    </a:cubicBezTo>
                    <a:cubicBezTo>
                      <a:pt x="36" y="0"/>
                      <a:pt x="36" y="0"/>
                      <a:pt x="36" y="0"/>
                    </a:cubicBezTo>
                    <a:close/>
                    <a:moveTo>
                      <a:pt x="13" y="57"/>
                    </a:moveTo>
                    <a:cubicBezTo>
                      <a:pt x="14" y="57"/>
                      <a:pt x="14" y="57"/>
                      <a:pt x="14" y="57"/>
                    </a:cubicBezTo>
                    <a:cubicBezTo>
                      <a:pt x="15" y="57"/>
                      <a:pt x="17" y="55"/>
                      <a:pt x="17" y="53"/>
                    </a:cubicBezTo>
                    <a:cubicBezTo>
                      <a:pt x="17" y="45"/>
                      <a:pt x="17" y="45"/>
                      <a:pt x="17" y="45"/>
                    </a:cubicBezTo>
                    <a:cubicBezTo>
                      <a:pt x="36" y="45"/>
                      <a:pt x="36" y="45"/>
                      <a:pt x="36" y="45"/>
                    </a:cubicBezTo>
                    <a:cubicBezTo>
                      <a:pt x="36" y="16"/>
                      <a:pt x="36" y="16"/>
                      <a:pt x="36" y="16"/>
                    </a:cubicBezTo>
                    <a:cubicBezTo>
                      <a:pt x="13" y="16"/>
                      <a:pt x="13" y="16"/>
                      <a:pt x="13" y="16"/>
                    </a:cubicBezTo>
                    <a:cubicBezTo>
                      <a:pt x="13" y="32"/>
                      <a:pt x="13" y="32"/>
                      <a:pt x="13" y="32"/>
                    </a:cubicBezTo>
                    <a:cubicBezTo>
                      <a:pt x="21" y="32"/>
                      <a:pt x="21" y="32"/>
                      <a:pt x="21" y="32"/>
                    </a:cubicBezTo>
                    <a:cubicBezTo>
                      <a:pt x="21" y="39"/>
                      <a:pt x="21" y="39"/>
                      <a:pt x="21" y="39"/>
                    </a:cubicBezTo>
                    <a:cubicBezTo>
                      <a:pt x="21" y="39"/>
                      <a:pt x="21" y="39"/>
                      <a:pt x="21" y="39"/>
                    </a:cubicBezTo>
                    <a:cubicBezTo>
                      <a:pt x="13" y="39"/>
                      <a:pt x="13" y="39"/>
                      <a:pt x="13" y="39"/>
                    </a:cubicBezTo>
                    <a:lnTo>
                      <a:pt x="13" y="57"/>
                    </a:lnTo>
                    <a:close/>
                    <a:moveTo>
                      <a:pt x="13" y="0"/>
                    </a:moveTo>
                    <a:cubicBezTo>
                      <a:pt x="7" y="13"/>
                      <a:pt x="7" y="13"/>
                      <a:pt x="7" y="13"/>
                    </a:cubicBezTo>
                    <a:cubicBezTo>
                      <a:pt x="0" y="20"/>
                      <a:pt x="0" y="20"/>
                      <a:pt x="0" y="20"/>
                    </a:cubicBezTo>
                    <a:cubicBezTo>
                      <a:pt x="0" y="43"/>
                      <a:pt x="0" y="43"/>
                      <a:pt x="0" y="43"/>
                    </a:cubicBezTo>
                    <a:cubicBezTo>
                      <a:pt x="0" y="45"/>
                      <a:pt x="0" y="45"/>
                      <a:pt x="0" y="45"/>
                    </a:cubicBezTo>
                    <a:cubicBezTo>
                      <a:pt x="0" y="53"/>
                      <a:pt x="0" y="53"/>
                      <a:pt x="0" y="53"/>
                    </a:cubicBezTo>
                    <a:cubicBezTo>
                      <a:pt x="0" y="55"/>
                      <a:pt x="1" y="57"/>
                      <a:pt x="3" y="57"/>
                    </a:cubicBezTo>
                    <a:cubicBezTo>
                      <a:pt x="13" y="57"/>
                      <a:pt x="13" y="57"/>
                      <a:pt x="13" y="57"/>
                    </a:cubicBezTo>
                    <a:cubicBezTo>
                      <a:pt x="13" y="39"/>
                      <a:pt x="13" y="39"/>
                      <a:pt x="13" y="39"/>
                    </a:cubicBezTo>
                    <a:cubicBezTo>
                      <a:pt x="6" y="39"/>
                      <a:pt x="6" y="39"/>
                      <a:pt x="6" y="39"/>
                    </a:cubicBezTo>
                    <a:cubicBezTo>
                      <a:pt x="6" y="32"/>
                      <a:pt x="6" y="32"/>
                      <a:pt x="6" y="32"/>
                    </a:cubicBezTo>
                    <a:cubicBezTo>
                      <a:pt x="13" y="32"/>
                      <a:pt x="13" y="32"/>
                      <a:pt x="13" y="32"/>
                    </a:cubicBezTo>
                    <a:cubicBezTo>
                      <a:pt x="13" y="16"/>
                      <a:pt x="13" y="16"/>
                      <a:pt x="13" y="16"/>
                    </a:cubicBezTo>
                    <a:cubicBezTo>
                      <a:pt x="12" y="16"/>
                      <a:pt x="12" y="16"/>
                      <a:pt x="12" y="16"/>
                    </a:cubicBezTo>
                    <a:cubicBezTo>
                      <a:pt x="13" y="13"/>
                      <a:pt x="13" y="13"/>
                      <a:pt x="13" y="13"/>
                    </a:cubicBezTo>
                    <a:lnTo>
                      <a:pt x="13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</p:grpSp>
        <p:grpSp>
          <p:nvGrpSpPr>
            <p:cNvPr id="7" name="Group 77">
              <a:extLst>
                <a:ext uri="{FF2B5EF4-FFF2-40B4-BE49-F238E27FC236}">
                  <a16:creationId xmlns:a16="http://schemas.microsoft.com/office/drawing/2014/main" id="{7F8A0D5B-3FEF-4D8F-9ADB-F0EE79DAA1BD}"/>
                </a:ext>
              </a:extLst>
            </p:cNvPr>
            <p:cNvGrpSpPr/>
            <p:nvPr/>
          </p:nvGrpSpPr>
          <p:grpSpPr>
            <a:xfrm>
              <a:off x="5329097" y="4471677"/>
              <a:ext cx="1473514" cy="2386321"/>
              <a:chOff x="5329097" y="4471677"/>
              <a:chExt cx="1473514" cy="2386321"/>
            </a:xfrm>
          </p:grpSpPr>
          <p:sp>
            <p:nvSpPr>
              <p:cNvPr id="8" name="Freeform: Shape 78">
                <a:extLst>
                  <a:ext uri="{FF2B5EF4-FFF2-40B4-BE49-F238E27FC236}">
                    <a16:creationId xmlns:a16="http://schemas.microsoft.com/office/drawing/2014/main" id="{1695226E-E2BA-4617-8D92-51132A1BE0D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436415" y="5380866"/>
                <a:ext cx="904366" cy="1231144"/>
              </a:xfrm>
              <a:custGeom>
                <a:avLst/>
                <a:gdLst>
                  <a:gd name="T0" fmla="*/ 41 w 559"/>
                  <a:gd name="T1" fmla="*/ 22 h 761"/>
                  <a:gd name="T2" fmla="*/ 41 w 559"/>
                  <a:gd name="T3" fmla="*/ 22 h 761"/>
                  <a:gd name="T4" fmla="*/ 22 w 559"/>
                  <a:gd name="T5" fmla="*/ 122 h 761"/>
                  <a:gd name="T6" fmla="*/ 419 w 559"/>
                  <a:gd name="T7" fmla="*/ 720 h 761"/>
                  <a:gd name="T8" fmla="*/ 518 w 559"/>
                  <a:gd name="T9" fmla="*/ 739 h 761"/>
                  <a:gd name="T10" fmla="*/ 518 w 559"/>
                  <a:gd name="T11" fmla="*/ 739 h 761"/>
                  <a:gd name="T12" fmla="*/ 537 w 559"/>
                  <a:gd name="T13" fmla="*/ 640 h 761"/>
                  <a:gd name="T14" fmla="*/ 140 w 559"/>
                  <a:gd name="T15" fmla="*/ 41 h 761"/>
                  <a:gd name="T16" fmla="*/ 41 w 559"/>
                  <a:gd name="T17" fmla="*/ 22 h 7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59" h="761">
                    <a:moveTo>
                      <a:pt x="41" y="22"/>
                    </a:moveTo>
                    <a:cubicBezTo>
                      <a:pt x="41" y="22"/>
                      <a:pt x="41" y="22"/>
                      <a:pt x="41" y="22"/>
                    </a:cubicBezTo>
                    <a:cubicBezTo>
                      <a:pt x="8" y="45"/>
                      <a:pt x="0" y="89"/>
                      <a:pt x="22" y="122"/>
                    </a:cubicBezTo>
                    <a:cubicBezTo>
                      <a:pt x="419" y="720"/>
                      <a:pt x="419" y="720"/>
                      <a:pt x="419" y="720"/>
                    </a:cubicBezTo>
                    <a:cubicBezTo>
                      <a:pt x="441" y="753"/>
                      <a:pt x="486" y="761"/>
                      <a:pt x="518" y="739"/>
                    </a:cubicBezTo>
                    <a:cubicBezTo>
                      <a:pt x="518" y="739"/>
                      <a:pt x="518" y="739"/>
                      <a:pt x="518" y="739"/>
                    </a:cubicBezTo>
                    <a:cubicBezTo>
                      <a:pt x="551" y="717"/>
                      <a:pt x="559" y="672"/>
                      <a:pt x="537" y="640"/>
                    </a:cubicBezTo>
                    <a:cubicBezTo>
                      <a:pt x="140" y="41"/>
                      <a:pt x="140" y="41"/>
                      <a:pt x="140" y="41"/>
                    </a:cubicBezTo>
                    <a:cubicBezTo>
                      <a:pt x="118" y="8"/>
                      <a:pt x="73" y="0"/>
                      <a:pt x="41" y="22"/>
                    </a:cubicBezTo>
                    <a:close/>
                  </a:path>
                </a:pathLst>
              </a:custGeom>
              <a:solidFill>
                <a:srgbClr val="ECBBA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9" name="Freeform: Shape 79">
                <a:extLst>
                  <a:ext uri="{FF2B5EF4-FFF2-40B4-BE49-F238E27FC236}">
                    <a16:creationId xmlns:a16="http://schemas.microsoft.com/office/drawing/2014/main" id="{D9250FDF-B7F8-4819-8799-F272E784268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696872" y="5916251"/>
                <a:ext cx="950188" cy="941747"/>
              </a:xfrm>
              <a:custGeom>
                <a:avLst/>
                <a:gdLst>
                  <a:gd name="T0" fmla="*/ 258 w 788"/>
                  <a:gd name="T1" fmla="*/ 781 h 781"/>
                  <a:gd name="T2" fmla="*/ 258 w 788"/>
                  <a:gd name="T3" fmla="*/ 589 h 781"/>
                  <a:gd name="T4" fmla="*/ 0 w 788"/>
                  <a:gd name="T5" fmla="*/ 0 h 781"/>
                  <a:gd name="T6" fmla="*/ 788 w 788"/>
                  <a:gd name="T7" fmla="*/ 0 h 781"/>
                  <a:gd name="T8" fmla="*/ 788 w 788"/>
                  <a:gd name="T9" fmla="*/ 781 h 781"/>
                  <a:gd name="T10" fmla="*/ 258 w 788"/>
                  <a:gd name="T11" fmla="*/ 781 h 7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788" h="781">
                    <a:moveTo>
                      <a:pt x="258" y="781"/>
                    </a:moveTo>
                    <a:lnTo>
                      <a:pt x="258" y="589"/>
                    </a:lnTo>
                    <a:lnTo>
                      <a:pt x="0" y="0"/>
                    </a:lnTo>
                    <a:lnTo>
                      <a:pt x="788" y="0"/>
                    </a:lnTo>
                    <a:lnTo>
                      <a:pt x="788" y="781"/>
                    </a:lnTo>
                    <a:lnTo>
                      <a:pt x="258" y="781"/>
                    </a:lnTo>
                    <a:close/>
                  </a:path>
                </a:pathLst>
              </a:custGeom>
              <a:solidFill>
                <a:srgbClr val="ECBBA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0" name="Freeform: Shape 80">
                <a:extLst>
                  <a:ext uri="{FF2B5EF4-FFF2-40B4-BE49-F238E27FC236}">
                    <a16:creationId xmlns:a16="http://schemas.microsoft.com/office/drawing/2014/main" id="{E5BA761E-2D39-402F-8A85-F3AE47A2A8C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90594" y="5720908"/>
                <a:ext cx="893514" cy="1137090"/>
              </a:xfrm>
              <a:custGeom>
                <a:avLst/>
                <a:gdLst>
                  <a:gd name="T0" fmla="*/ 40 w 552"/>
                  <a:gd name="T1" fmla="*/ 22 h 703"/>
                  <a:gd name="T2" fmla="*/ 40 w 552"/>
                  <a:gd name="T3" fmla="*/ 22 h 703"/>
                  <a:gd name="T4" fmla="*/ 21 w 552"/>
                  <a:gd name="T5" fmla="*/ 121 h 703"/>
                  <a:gd name="T6" fmla="*/ 407 w 552"/>
                  <a:gd name="T7" fmla="*/ 703 h 703"/>
                  <a:gd name="T8" fmla="*/ 544 w 552"/>
                  <a:gd name="T9" fmla="*/ 703 h 703"/>
                  <a:gd name="T10" fmla="*/ 536 w 552"/>
                  <a:gd name="T11" fmla="*/ 639 h 703"/>
                  <a:gd name="T12" fmla="*/ 139 w 552"/>
                  <a:gd name="T13" fmla="*/ 41 h 703"/>
                  <a:gd name="T14" fmla="*/ 40 w 552"/>
                  <a:gd name="T15" fmla="*/ 22 h 7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552" h="703">
                    <a:moveTo>
                      <a:pt x="40" y="22"/>
                    </a:moveTo>
                    <a:cubicBezTo>
                      <a:pt x="40" y="22"/>
                      <a:pt x="40" y="22"/>
                      <a:pt x="40" y="22"/>
                    </a:cubicBezTo>
                    <a:cubicBezTo>
                      <a:pt x="8" y="44"/>
                      <a:pt x="0" y="88"/>
                      <a:pt x="21" y="121"/>
                    </a:cubicBezTo>
                    <a:cubicBezTo>
                      <a:pt x="407" y="703"/>
                      <a:pt x="407" y="703"/>
                      <a:pt x="407" y="703"/>
                    </a:cubicBezTo>
                    <a:cubicBezTo>
                      <a:pt x="544" y="703"/>
                      <a:pt x="544" y="703"/>
                      <a:pt x="544" y="703"/>
                    </a:cubicBezTo>
                    <a:cubicBezTo>
                      <a:pt x="552" y="682"/>
                      <a:pt x="549" y="659"/>
                      <a:pt x="536" y="639"/>
                    </a:cubicBezTo>
                    <a:cubicBezTo>
                      <a:pt x="139" y="41"/>
                      <a:pt x="139" y="41"/>
                      <a:pt x="139" y="41"/>
                    </a:cubicBezTo>
                    <a:cubicBezTo>
                      <a:pt x="118" y="8"/>
                      <a:pt x="72" y="0"/>
                      <a:pt x="40" y="22"/>
                    </a:cubicBezTo>
                    <a:close/>
                  </a:path>
                </a:pathLst>
              </a:custGeom>
              <a:solidFill>
                <a:srgbClr val="ECBBA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1" name="Freeform: Shape 81">
                <a:extLst>
                  <a:ext uri="{FF2B5EF4-FFF2-40B4-BE49-F238E27FC236}">
                    <a16:creationId xmlns:a16="http://schemas.microsoft.com/office/drawing/2014/main" id="{DEC29BD2-1AD0-41A5-81E6-73422A708E7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61654" y="4524733"/>
                <a:ext cx="881456" cy="1193764"/>
              </a:xfrm>
              <a:custGeom>
                <a:avLst/>
                <a:gdLst>
                  <a:gd name="T0" fmla="*/ 41 w 545"/>
                  <a:gd name="T1" fmla="*/ 22 h 738"/>
                  <a:gd name="T2" fmla="*/ 41 w 545"/>
                  <a:gd name="T3" fmla="*/ 22 h 738"/>
                  <a:gd name="T4" fmla="*/ 22 w 545"/>
                  <a:gd name="T5" fmla="*/ 121 h 738"/>
                  <a:gd name="T6" fmla="*/ 405 w 545"/>
                  <a:gd name="T7" fmla="*/ 697 h 738"/>
                  <a:gd name="T8" fmla="*/ 504 w 545"/>
                  <a:gd name="T9" fmla="*/ 716 h 738"/>
                  <a:gd name="T10" fmla="*/ 504 w 545"/>
                  <a:gd name="T11" fmla="*/ 716 h 738"/>
                  <a:gd name="T12" fmla="*/ 523 w 545"/>
                  <a:gd name="T13" fmla="*/ 617 h 738"/>
                  <a:gd name="T14" fmla="*/ 140 w 545"/>
                  <a:gd name="T15" fmla="*/ 41 h 738"/>
                  <a:gd name="T16" fmla="*/ 41 w 545"/>
                  <a:gd name="T17" fmla="*/ 22 h 7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45" h="738">
                    <a:moveTo>
                      <a:pt x="41" y="22"/>
                    </a:moveTo>
                    <a:cubicBezTo>
                      <a:pt x="41" y="22"/>
                      <a:pt x="41" y="22"/>
                      <a:pt x="41" y="22"/>
                    </a:cubicBezTo>
                    <a:cubicBezTo>
                      <a:pt x="8" y="44"/>
                      <a:pt x="0" y="89"/>
                      <a:pt x="22" y="121"/>
                    </a:cubicBezTo>
                    <a:cubicBezTo>
                      <a:pt x="405" y="697"/>
                      <a:pt x="405" y="697"/>
                      <a:pt x="405" y="697"/>
                    </a:cubicBezTo>
                    <a:cubicBezTo>
                      <a:pt x="427" y="730"/>
                      <a:pt x="472" y="738"/>
                      <a:pt x="504" y="716"/>
                    </a:cubicBezTo>
                    <a:cubicBezTo>
                      <a:pt x="504" y="716"/>
                      <a:pt x="504" y="716"/>
                      <a:pt x="504" y="716"/>
                    </a:cubicBezTo>
                    <a:cubicBezTo>
                      <a:pt x="537" y="694"/>
                      <a:pt x="545" y="650"/>
                      <a:pt x="523" y="617"/>
                    </a:cubicBezTo>
                    <a:cubicBezTo>
                      <a:pt x="140" y="41"/>
                      <a:pt x="140" y="41"/>
                      <a:pt x="140" y="41"/>
                    </a:cubicBezTo>
                    <a:cubicBezTo>
                      <a:pt x="118" y="8"/>
                      <a:pt x="73" y="0"/>
                      <a:pt x="41" y="22"/>
                    </a:cubicBezTo>
                    <a:close/>
                  </a:path>
                </a:pathLst>
              </a:custGeom>
              <a:solidFill>
                <a:srgbClr val="ECBBA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2" name="Freeform: Shape 82">
                <a:extLst>
                  <a:ext uri="{FF2B5EF4-FFF2-40B4-BE49-F238E27FC236}">
                    <a16:creationId xmlns:a16="http://schemas.microsoft.com/office/drawing/2014/main" id="{B84F4CDD-847A-4643-883E-375BED662E8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611259" y="4471677"/>
                <a:ext cx="974304" cy="1920874"/>
              </a:xfrm>
              <a:custGeom>
                <a:avLst/>
                <a:gdLst>
                  <a:gd name="T0" fmla="*/ 478 w 602"/>
                  <a:gd name="T1" fmla="*/ 0 h 1187"/>
                  <a:gd name="T2" fmla="*/ 124 w 602"/>
                  <a:gd name="T3" fmla="*/ 0 h 1187"/>
                  <a:gd name="T4" fmla="*/ 0 w 602"/>
                  <a:gd name="T5" fmla="*/ 124 h 1187"/>
                  <a:gd name="T6" fmla="*/ 0 w 602"/>
                  <a:gd name="T7" fmla="*/ 1062 h 1187"/>
                  <a:gd name="T8" fmla="*/ 124 w 602"/>
                  <a:gd name="T9" fmla="*/ 1187 h 1187"/>
                  <a:gd name="T10" fmla="*/ 478 w 602"/>
                  <a:gd name="T11" fmla="*/ 1187 h 1187"/>
                  <a:gd name="T12" fmla="*/ 602 w 602"/>
                  <a:gd name="T13" fmla="*/ 1062 h 1187"/>
                  <a:gd name="T14" fmla="*/ 602 w 602"/>
                  <a:gd name="T15" fmla="*/ 124 h 1187"/>
                  <a:gd name="T16" fmla="*/ 478 w 602"/>
                  <a:gd name="T17" fmla="*/ 0 h 11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02" h="1187">
                    <a:moveTo>
                      <a:pt x="478" y="0"/>
                    </a:moveTo>
                    <a:cubicBezTo>
                      <a:pt x="124" y="0"/>
                      <a:pt x="124" y="0"/>
                      <a:pt x="124" y="0"/>
                    </a:cubicBezTo>
                    <a:cubicBezTo>
                      <a:pt x="56" y="0"/>
                      <a:pt x="0" y="56"/>
                      <a:pt x="0" y="124"/>
                    </a:cubicBezTo>
                    <a:cubicBezTo>
                      <a:pt x="0" y="1062"/>
                      <a:pt x="0" y="1062"/>
                      <a:pt x="0" y="1062"/>
                    </a:cubicBezTo>
                    <a:cubicBezTo>
                      <a:pt x="0" y="1131"/>
                      <a:pt x="56" y="1187"/>
                      <a:pt x="124" y="1187"/>
                    </a:cubicBezTo>
                    <a:cubicBezTo>
                      <a:pt x="478" y="1187"/>
                      <a:pt x="478" y="1187"/>
                      <a:pt x="478" y="1187"/>
                    </a:cubicBezTo>
                    <a:cubicBezTo>
                      <a:pt x="546" y="1187"/>
                      <a:pt x="602" y="1131"/>
                      <a:pt x="602" y="1062"/>
                    </a:cubicBezTo>
                    <a:cubicBezTo>
                      <a:pt x="602" y="124"/>
                      <a:pt x="602" y="124"/>
                      <a:pt x="602" y="124"/>
                    </a:cubicBezTo>
                    <a:cubicBezTo>
                      <a:pt x="602" y="56"/>
                      <a:pt x="546" y="0"/>
                      <a:pt x="478" y="0"/>
                    </a:cubicBezTo>
                    <a:close/>
                  </a:path>
                </a:pathLst>
              </a:custGeom>
              <a:solidFill>
                <a:schemeClr val="tx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3" name="Freeform: Shape 83">
                <a:extLst>
                  <a:ext uri="{FF2B5EF4-FFF2-40B4-BE49-F238E27FC236}">
                    <a16:creationId xmlns:a16="http://schemas.microsoft.com/office/drawing/2014/main" id="{20B5059F-F77C-4134-B692-DD0A7C04935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696872" y="4632051"/>
                <a:ext cx="803077" cy="1582038"/>
              </a:xfrm>
              <a:custGeom>
                <a:avLst/>
                <a:gdLst>
                  <a:gd name="T0" fmla="*/ 494 w 496"/>
                  <a:gd name="T1" fmla="*/ 0 h 978"/>
                  <a:gd name="T2" fmla="*/ 2 w 496"/>
                  <a:gd name="T3" fmla="*/ 0 h 978"/>
                  <a:gd name="T4" fmla="*/ 0 w 496"/>
                  <a:gd name="T5" fmla="*/ 2 h 978"/>
                  <a:gd name="T6" fmla="*/ 0 w 496"/>
                  <a:gd name="T7" fmla="*/ 976 h 978"/>
                  <a:gd name="T8" fmla="*/ 2 w 496"/>
                  <a:gd name="T9" fmla="*/ 978 h 978"/>
                  <a:gd name="T10" fmla="*/ 494 w 496"/>
                  <a:gd name="T11" fmla="*/ 978 h 978"/>
                  <a:gd name="T12" fmla="*/ 496 w 496"/>
                  <a:gd name="T13" fmla="*/ 976 h 978"/>
                  <a:gd name="T14" fmla="*/ 496 w 496"/>
                  <a:gd name="T15" fmla="*/ 2 h 978"/>
                  <a:gd name="T16" fmla="*/ 494 w 496"/>
                  <a:gd name="T17" fmla="*/ 0 h 9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96" h="978">
                    <a:moveTo>
                      <a:pt x="494" y="0"/>
                    </a:moveTo>
                    <a:cubicBezTo>
                      <a:pt x="2" y="0"/>
                      <a:pt x="2" y="0"/>
                      <a:pt x="2" y="0"/>
                    </a:cubicBezTo>
                    <a:cubicBezTo>
                      <a:pt x="1" y="0"/>
                      <a:pt x="0" y="1"/>
                      <a:pt x="0" y="2"/>
                    </a:cubicBezTo>
                    <a:cubicBezTo>
                      <a:pt x="0" y="976"/>
                      <a:pt x="0" y="976"/>
                      <a:pt x="0" y="976"/>
                    </a:cubicBezTo>
                    <a:cubicBezTo>
                      <a:pt x="0" y="977"/>
                      <a:pt x="1" y="978"/>
                      <a:pt x="2" y="978"/>
                    </a:cubicBezTo>
                    <a:cubicBezTo>
                      <a:pt x="494" y="978"/>
                      <a:pt x="494" y="978"/>
                      <a:pt x="494" y="978"/>
                    </a:cubicBezTo>
                    <a:cubicBezTo>
                      <a:pt x="495" y="978"/>
                      <a:pt x="496" y="977"/>
                      <a:pt x="496" y="976"/>
                    </a:cubicBezTo>
                    <a:cubicBezTo>
                      <a:pt x="496" y="2"/>
                      <a:pt x="496" y="2"/>
                      <a:pt x="496" y="2"/>
                    </a:cubicBezTo>
                    <a:cubicBezTo>
                      <a:pt x="496" y="1"/>
                      <a:pt x="495" y="0"/>
                      <a:pt x="494" y="0"/>
                    </a:cubicBezTo>
                    <a:close/>
                  </a:path>
                </a:pathLst>
              </a:custGeom>
              <a:solidFill>
                <a:schemeClr val="tx2">
                  <a:lumMod val="20000"/>
                  <a:lumOff val="8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" name="Freeform: Shape 84">
                <a:extLst>
                  <a:ext uri="{FF2B5EF4-FFF2-40B4-BE49-F238E27FC236}">
                    <a16:creationId xmlns:a16="http://schemas.microsoft.com/office/drawing/2014/main" id="{0D9754B0-628D-47AD-BAA7-968FA026EFE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935625" y="4539203"/>
                <a:ext cx="324366" cy="28940"/>
              </a:xfrm>
              <a:custGeom>
                <a:avLst/>
                <a:gdLst>
                  <a:gd name="T0" fmla="*/ 191 w 200"/>
                  <a:gd name="T1" fmla="*/ 0 h 18"/>
                  <a:gd name="T2" fmla="*/ 9 w 200"/>
                  <a:gd name="T3" fmla="*/ 0 h 18"/>
                  <a:gd name="T4" fmla="*/ 0 w 200"/>
                  <a:gd name="T5" fmla="*/ 9 h 18"/>
                  <a:gd name="T6" fmla="*/ 0 w 200"/>
                  <a:gd name="T7" fmla="*/ 9 h 18"/>
                  <a:gd name="T8" fmla="*/ 9 w 200"/>
                  <a:gd name="T9" fmla="*/ 18 h 18"/>
                  <a:gd name="T10" fmla="*/ 191 w 200"/>
                  <a:gd name="T11" fmla="*/ 18 h 18"/>
                  <a:gd name="T12" fmla="*/ 200 w 200"/>
                  <a:gd name="T13" fmla="*/ 9 h 18"/>
                  <a:gd name="T14" fmla="*/ 200 w 200"/>
                  <a:gd name="T15" fmla="*/ 9 h 18"/>
                  <a:gd name="T16" fmla="*/ 191 w 200"/>
                  <a:gd name="T17" fmla="*/ 0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00" h="18">
                    <a:moveTo>
                      <a:pt x="191" y="0"/>
                    </a:moveTo>
                    <a:cubicBezTo>
                      <a:pt x="9" y="0"/>
                      <a:pt x="9" y="0"/>
                      <a:pt x="9" y="0"/>
                    </a:cubicBezTo>
                    <a:cubicBezTo>
                      <a:pt x="4" y="0"/>
                      <a:pt x="0" y="4"/>
                      <a:pt x="0" y="9"/>
                    </a:cubicBezTo>
                    <a:cubicBezTo>
                      <a:pt x="0" y="9"/>
                      <a:pt x="0" y="9"/>
                      <a:pt x="0" y="9"/>
                    </a:cubicBezTo>
                    <a:cubicBezTo>
                      <a:pt x="0" y="14"/>
                      <a:pt x="4" y="18"/>
                      <a:pt x="9" y="18"/>
                    </a:cubicBezTo>
                    <a:cubicBezTo>
                      <a:pt x="191" y="18"/>
                      <a:pt x="191" y="18"/>
                      <a:pt x="191" y="18"/>
                    </a:cubicBezTo>
                    <a:cubicBezTo>
                      <a:pt x="196" y="18"/>
                      <a:pt x="200" y="14"/>
                      <a:pt x="200" y="9"/>
                    </a:cubicBezTo>
                    <a:cubicBezTo>
                      <a:pt x="200" y="9"/>
                      <a:pt x="200" y="9"/>
                      <a:pt x="200" y="9"/>
                    </a:cubicBezTo>
                    <a:cubicBezTo>
                      <a:pt x="200" y="4"/>
                      <a:pt x="196" y="0"/>
                      <a:pt x="191" y="0"/>
                    </a:cubicBezTo>
                    <a:close/>
                  </a:path>
                </a:pathLst>
              </a:custGeom>
              <a:solidFill>
                <a:srgbClr val="B2B2B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5" name="Oval 85">
                <a:extLst>
                  <a:ext uri="{FF2B5EF4-FFF2-40B4-BE49-F238E27FC236}">
                    <a16:creationId xmlns:a16="http://schemas.microsoft.com/office/drawing/2014/main" id="{5A9C3AC5-ED4A-466E-8D5C-FFD0601CB33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047767" y="6251470"/>
                <a:ext cx="98877" cy="98877"/>
              </a:xfrm>
              <a:prstGeom prst="ellipse">
                <a:avLst/>
              </a:prstGeom>
              <a:solidFill>
                <a:srgbClr val="B2B2B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6" name="Freeform: Shape 86">
                <a:extLst>
                  <a:ext uri="{FF2B5EF4-FFF2-40B4-BE49-F238E27FC236}">
                    <a16:creationId xmlns:a16="http://schemas.microsoft.com/office/drawing/2014/main" id="{CB74DD50-C377-46EA-B6A4-F4F00CEC896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70095" y="5322987"/>
                <a:ext cx="365364" cy="414803"/>
              </a:xfrm>
              <a:custGeom>
                <a:avLst/>
                <a:gdLst>
                  <a:gd name="T0" fmla="*/ 41 w 226"/>
                  <a:gd name="T1" fmla="*/ 23 h 257"/>
                  <a:gd name="T2" fmla="*/ 41 w 226"/>
                  <a:gd name="T3" fmla="*/ 23 h 257"/>
                  <a:gd name="T4" fmla="*/ 22 w 226"/>
                  <a:gd name="T5" fmla="*/ 122 h 257"/>
                  <a:gd name="T6" fmla="*/ 86 w 226"/>
                  <a:gd name="T7" fmla="*/ 216 h 257"/>
                  <a:gd name="T8" fmla="*/ 185 w 226"/>
                  <a:gd name="T9" fmla="*/ 235 h 257"/>
                  <a:gd name="T10" fmla="*/ 185 w 226"/>
                  <a:gd name="T11" fmla="*/ 235 h 257"/>
                  <a:gd name="T12" fmla="*/ 204 w 226"/>
                  <a:gd name="T13" fmla="*/ 135 h 257"/>
                  <a:gd name="T14" fmla="*/ 140 w 226"/>
                  <a:gd name="T15" fmla="*/ 41 h 257"/>
                  <a:gd name="T16" fmla="*/ 41 w 226"/>
                  <a:gd name="T17" fmla="*/ 23 h 2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26" h="257">
                    <a:moveTo>
                      <a:pt x="41" y="23"/>
                    </a:moveTo>
                    <a:cubicBezTo>
                      <a:pt x="41" y="23"/>
                      <a:pt x="41" y="23"/>
                      <a:pt x="41" y="23"/>
                    </a:cubicBezTo>
                    <a:cubicBezTo>
                      <a:pt x="8" y="45"/>
                      <a:pt x="0" y="89"/>
                      <a:pt x="22" y="122"/>
                    </a:cubicBezTo>
                    <a:cubicBezTo>
                      <a:pt x="86" y="216"/>
                      <a:pt x="86" y="216"/>
                      <a:pt x="86" y="216"/>
                    </a:cubicBezTo>
                    <a:cubicBezTo>
                      <a:pt x="108" y="248"/>
                      <a:pt x="153" y="257"/>
                      <a:pt x="185" y="235"/>
                    </a:cubicBezTo>
                    <a:cubicBezTo>
                      <a:pt x="185" y="235"/>
                      <a:pt x="185" y="235"/>
                      <a:pt x="185" y="235"/>
                    </a:cubicBezTo>
                    <a:cubicBezTo>
                      <a:pt x="218" y="213"/>
                      <a:pt x="226" y="168"/>
                      <a:pt x="204" y="135"/>
                    </a:cubicBezTo>
                    <a:cubicBezTo>
                      <a:pt x="140" y="41"/>
                      <a:pt x="140" y="41"/>
                      <a:pt x="140" y="41"/>
                    </a:cubicBezTo>
                    <a:cubicBezTo>
                      <a:pt x="118" y="9"/>
                      <a:pt x="73" y="0"/>
                      <a:pt x="41" y="23"/>
                    </a:cubicBezTo>
                    <a:close/>
                  </a:path>
                </a:pathLst>
              </a:custGeom>
              <a:solidFill>
                <a:srgbClr val="ECBBA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7" name="Freeform: Shape 87">
                <a:extLst>
                  <a:ext uri="{FF2B5EF4-FFF2-40B4-BE49-F238E27FC236}">
                    <a16:creationId xmlns:a16="http://schemas.microsoft.com/office/drawing/2014/main" id="{E6A9ADC6-8779-4065-B694-F34D407632F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29097" y="5630471"/>
                <a:ext cx="383451" cy="441331"/>
              </a:xfrm>
              <a:custGeom>
                <a:avLst/>
                <a:gdLst>
                  <a:gd name="T0" fmla="*/ 41 w 237"/>
                  <a:gd name="T1" fmla="*/ 23 h 273"/>
                  <a:gd name="T2" fmla="*/ 41 w 237"/>
                  <a:gd name="T3" fmla="*/ 23 h 273"/>
                  <a:gd name="T4" fmla="*/ 22 w 237"/>
                  <a:gd name="T5" fmla="*/ 122 h 273"/>
                  <a:gd name="T6" fmla="*/ 97 w 237"/>
                  <a:gd name="T7" fmla="*/ 232 h 273"/>
                  <a:gd name="T8" fmla="*/ 196 w 237"/>
                  <a:gd name="T9" fmla="*/ 251 h 273"/>
                  <a:gd name="T10" fmla="*/ 196 w 237"/>
                  <a:gd name="T11" fmla="*/ 251 h 273"/>
                  <a:gd name="T12" fmla="*/ 215 w 237"/>
                  <a:gd name="T13" fmla="*/ 152 h 273"/>
                  <a:gd name="T14" fmla="*/ 140 w 237"/>
                  <a:gd name="T15" fmla="*/ 41 h 273"/>
                  <a:gd name="T16" fmla="*/ 41 w 237"/>
                  <a:gd name="T17" fmla="*/ 23 h 2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37" h="273">
                    <a:moveTo>
                      <a:pt x="41" y="23"/>
                    </a:moveTo>
                    <a:cubicBezTo>
                      <a:pt x="41" y="23"/>
                      <a:pt x="41" y="23"/>
                      <a:pt x="41" y="23"/>
                    </a:cubicBezTo>
                    <a:cubicBezTo>
                      <a:pt x="8" y="45"/>
                      <a:pt x="0" y="89"/>
                      <a:pt x="22" y="122"/>
                    </a:cubicBezTo>
                    <a:cubicBezTo>
                      <a:pt x="97" y="232"/>
                      <a:pt x="97" y="232"/>
                      <a:pt x="97" y="232"/>
                    </a:cubicBezTo>
                    <a:cubicBezTo>
                      <a:pt x="119" y="265"/>
                      <a:pt x="163" y="273"/>
                      <a:pt x="196" y="251"/>
                    </a:cubicBezTo>
                    <a:cubicBezTo>
                      <a:pt x="196" y="251"/>
                      <a:pt x="196" y="251"/>
                      <a:pt x="196" y="251"/>
                    </a:cubicBezTo>
                    <a:cubicBezTo>
                      <a:pt x="228" y="229"/>
                      <a:pt x="237" y="184"/>
                      <a:pt x="215" y="152"/>
                    </a:cubicBezTo>
                    <a:cubicBezTo>
                      <a:pt x="140" y="41"/>
                      <a:pt x="140" y="41"/>
                      <a:pt x="140" y="41"/>
                    </a:cubicBezTo>
                    <a:cubicBezTo>
                      <a:pt x="118" y="9"/>
                      <a:pt x="73" y="0"/>
                      <a:pt x="41" y="23"/>
                    </a:cubicBezTo>
                    <a:close/>
                  </a:path>
                </a:pathLst>
              </a:custGeom>
              <a:solidFill>
                <a:srgbClr val="ECBBA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8" name="Freeform: Shape 88">
                <a:extLst>
                  <a:ext uri="{FF2B5EF4-FFF2-40B4-BE49-F238E27FC236}">
                    <a16:creationId xmlns:a16="http://schemas.microsoft.com/office/drawing/2014/main" id="{BD4969DE-F921-4801-B593-AEEC4C35001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403858" y="5001033"/>
                <a:ext cx="365364" cy="413597"/>
              </a:xfrm>
              <a:custGeom>
                <a:avLst/>
                <a:gdLst>
                  <a:gd name="T0" fmla="*/ 41 w 226"/>
                  <a:gd name="T1" fmla="*/ 22 h 256"/>
                  <a:gd name="T2" fmla="*/ 41 w 226"/>
                  <a:gd name="T3" fmla="*/ 22 h 256"/>
                  <a:gd name="T4" fmla="*/ 22 w 226"/>
                  <a:gd name="T5" fmla="*/ 121 h 256"/>
                  <a:gd name="T6" fmla="*/ 86 w 226"/>
                  <a:gd name="T7" fmla="*/ 215 h 256"/>
                  <a:gd name="T8" fmla="*/ 185 w 226"/>
                  <a:gd name="T9" fmla="*/ 234 h 256"/>
                  <a:gd name="T10" fmla="*/ 185 w 226"/>
                  <a:gd name="T11" fmla="*/ 234 h 256"/>
                  <a:gd name="T12" fmla="*/ 204 w 226"/>
                  <a:gd name="T13" fmla="*/ 134 h 256"/>
                  <a:gd name="T14" fmla="*/ 140 w 226"/>
                  <a:gd name="T15" fmla="*/ 40 h 256"/>
                  <a:gd name="T16" fmla="*/ 41 w 226"/>
                  <a:gd name="T17" fmla="*/ 22 h 2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26" h="256">
                    <a:moveTo>
                      <a:pt x="41" y="22"/>
                    </a:moveTo>
                    <a:cubicBezTo>
                      <a:pt x="41" y="22"/>
                      <a:pt x="41" y="22"/>
                      <a:pt x="41" y="22"/>
                    </a:cubicBezTo>
                    <a:cubicBezTo>
                      <a:pt x="8" y="44"/>
                      <a:pt x="0" y="88"/>
                      <a:pt x="22" y="121"/>
                    </a:cubicBezTo>
                    <a:cubicBezTo>
                      <a:pt x="86" y="215"/>
                      <a:pt x="86" y="215"/>
                      <a:pt x="86" y="215"/>
                    </a:cubicBezTo>
                    <a:cubicBezTo>
                      <a:pt x="108" y="247"/>
                      <a:pt x="153" y="256"/>
                      <a:pt x="185" y="234"/>
                    </a:cubicBezTo>
                    <a:cubicBezTo>
                      <a:pt x="185" y="234"/>
                      <a:pt x="185" y="234"/>
                      <a:pt x="185" y="234"/>
                    </a:cubicBezTo>
                    <a:cubicBezTo>
                      <a:pt x="217" y="212"/>
                      <a:pt x="226" y="167"/>
                      <a:pt x="204" y="134"/>
                    </a:cubicBezTo>
                    <a:cubicBezTo>
                      <a:pt x="140" y="40"/>
                      <a:pt x="140" y="40"/>
                      <a:pt x="140" y="40"/>
                    </a:cubicBezTo>
                    <a:cubicBezTo>
                      <a:pt x="118" y="8"/>
                      <a:pt x="73" y="0"/>
                      <a:pt x="41" y="22"/>
                    </a:cubicBezTo>
                    <a:close/>
                  </a:path>
                </a:pathLst>
              </a:custGeom>
              <a:solidFill>
                <a:srgbClr val="ECBBA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9" name="Freeform: Shape 89">
                <a:extLst>
                  <a:ext uri="{FF2B5EF4-FFF2-40B4-BE49-F238E27FC236}">
                    <a16:creationId xmlns:a16="http://schemas.microsoft.com/office/drawing/2014/main" id="{34E9BF9E-D6AA-47B0-AA9D-2FB79BB85A7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86686" y="5521948"/>
                <a:ext cx="315925" cy="1103327"/>
              </a:xfrm>
              <a:custGeom>
                <a:avLst/>
                <a:gdLst>
                  <a:gd name="T0" fmla="*/ 51 w 195"/>
                  <a:gd name="T1" fmla="*/ 682 h 682"/>
                  <a:gd name="T2" fmla="*/ 0 w 195"/>
                  <a:gd name="T3" fmla="*/ 682 h 682"/>
                  <a:gd name="T4" fmla="*/ 6 w 195"/>
                  <a:gd name="T5" fmla="*/ 620 h 682"/>
                  <a:gd name="T6" fmla="*/ 49 w 195"/>
                  <a:gd name="T7" fmla="*/ 119 h 682"/>
                  <a:gd name="T8" fmla="*/ 195 w 195"/>
                  <a:gd name="T9" fmla="*/ 0 h 682"/>
                  <a:gd name="T10" fmla="*/ 144 w 195"/>
                  <a:gd name="T11" fmla="*/ 592 h 682"/>
                  <a:gd name="T12" fmla="*/ 51 w 195"/>
                  <a:gd name="T13" fmla="*/ 682 h 6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95" h="682">
                    <a:moveTo>
                      <a:pt x="51" y="682"/>
                    </a:moveTo>
                    <a:cubicBezTo>
                      <a:pt x="0" y="682"/>
                      <a:pt x="0" y="682"/>
                      <a:pt x="0" y="682"/>
                    </a:cubicBezTo>
                    <a:cubicBezTo>
                      <a:pt x="6" y="620"/>
                      <a:pt x="6" y="620"/>
                      <a:pt x="6" y="620"/>
                    </a:cubicBezTo>
                    <a:cubicBezTo>
                      <a:pt x="49" y="119"/>
                      <a:pt x="49" y="119"/>
                      <a:pt x="49" y="119"/>
                    </a:cubicBezTo>
                    <a:cubicBezTo>
                      <a:pt x="58" y="14"/>
                      <a:pt x="129" y="0"/>
                      <a:pt x="195" y="0"/>
                    </a:cubicBezTo>
                    <a:cubicBezTo>
                      <a:pt x="144" y="592"/>
                      <a:pt x="144" y="592"/>
                      <a:pt x="144" y="592"/>
                    </a:cubicBezTo>
                    <a:cubicBezTo>
                      <a:pt x="139" y="642"/>
                      <a:pt x="98" y="682"/>
                      <a:pt x="51" y="682"/>
                    </a:cubicBezTo>
                    <a:close/>
                  </a:path>
                </a:pathLst>
              </a:custGeom>
              <a:solidFill>
                <a:srgbClr val="ECBBA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0" name="Freeform: Shape 90">
                <a:extLst>
                  <a:ext uri="{FF2B5EF4-FFF2-40B4-BE49-F238E27FC236}">
                    <a16:creationId xmlns:a16="http://schemas.microsoft.com/office/drawing/2014/main" id="{12068408-820C-495A-9210-09C0A9F7410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986270" y="5091469"/>
                <a:ext cx="220665" cy="279751"/>
              </a:xfrm>
              <a:custGeom>
                <a:avLst/>
                <a:gdLst>
                  <a:gd name="T0" fmla="*/ 43 w 183"/>
                  <a:gd name="T1" fmla="*/ 119 h 232"/>
                  <a:gd name="T2" fmla="*/ 0 w 183"/>
                  <a:gd name="T3" fmla="*/ 119 h 232"/>
                  <a:gd name="T4" fmla="*/ 91 w 183"/>
                  <a:gd name="T5" fmla="*/ 232 h 232"/>
                  <a:gd name="T6" fmla="*/ 183 w 183"/>
                  <a:gd name="T7" fmla="*/ 119 h 232"/>
                  <a:gd name="T8" fmla="*/ 140 w 183"/>
                  <a:gd name="T9" fmla="*/ 119 h 232"/>
                  <a:gd name="T10" fmla="*/ 140 w 183"/>
                  <a:gd name="T11" fmla="*/ 0 h 232"/>
                  <a:gd name="T12" fmla="*/ 43 w 183"/>
                  <a:gd name="T13" fmla="*/ 0 h 232"/>
                  <a:gd name="T14" fmla="*/ 43 w 183"/>
                  <a:gd name="T15" fmla="*/ 119 h 2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83" h="232">
                    <a:moveTo>
                      <a:pt x="43" y="119"/>
                    </a:moveTo>
                    <a:lnTo>
                      <a:pt x="0" y="119"/>
                    </a:lnTo>
                    <a:lnTo>
                      <a:pt x="91" y="232"/>
                    </a:lnTo>
                    <a:lnTo>
                      <a:pt x="183" y="119"/>
                    </a:lnTo>
                    <a:lnTo>
                      <a:pt x="140" y="119"/>
                    </a:lnTo>
                    <a:lnTo>
                      <a:pt x="140" y="0"/>
                    </a:lnTo>
                    <a:lnTo>
                      <a:pt x="43" y="0"/>
                    </a:lnTo>
                    <a:lnTo>
                      <a:pt x="43" y="119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1" name="Freeform: Shape 91">
                <a:extLst>
                  <a:ext uri="{FF2B5EF4-FFF2-40B4-BE49-F238E27FC236}">
                    <a16:creationId xmlns:a16="http://schemas.microsoft.com/office/drawing/2014/main" id="{A4FF340F-93A7-4DC4-80E5-01E0AF596C8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854835" y="4887685"/>
                <a:ext cx="485946" cy="305073"/>
              </a:xfrm>
              <a:custGeom>
                <a:avLst/>
                <a:gdLst>
                  <a:gd name="T0" fmla="*/ 239 w 300"/>
                  <a:gd name="T1" fmla="*/ 189 h 189"/>
                  <a:gd name="T2" fmla="*/ 300 w 300"/>
                  <a:gd name="T3" fmla="*/ 129 h 189"/>
                  <a:gd name="T4" fmla="*/ 239 w 300"/>
                  <a:gd name="T5" fmla="*/ 69 h 189"/>
                  <a:gd name="T6" fmla="*/ 234 w 300"/>
                  <a:gd name="T7" fmla="*/ 69 h 189"/>
                  <a:gd name="T8" fmla="*/ 153 w 300"/>
                  <a:gd name="T9" fmla="*/ 0 h 189"/>
                  <a:gd name="T10" fmla="*/ 71 w 300"/>
                  <a:gd name="T11" fmla="*/ 70 h 189"/>
                  <a:gd name="T12" fmla="*/ 60 w 300"/>
                  <a:gd name="T13" fmla="*/ 69 h 189"/>
                  <a:gd name="T14" fmla="*/ 0 w 300"/>
                  <a:gd name="T15" fmla="*/ 129 h 189"/>
                  <a:gd name="T16" fmla="*/ 60 w 300"/>
                  <a:gd name="T17" fmla="*/ 189 h 189"/>
                  <a:gd name="T18" fmla="*/ 102 w 300"/>
                  <a:gd name="T19" fmla="*/ 189 h 189"/>
                  <a:gd name="T20" fmla="*/ 102 w 300"/>
                  <a:gd name="T21" fmla="*/ 114 h 189"/>
                  <a:gd name="T22" fmla="*/ 196 w 300"/>
                  <a:gd name="T23" fmla="*/ 114 h 189"/>
                  <a:gd name="T24" fmla="*/ 196 w 300"/>
                  <a:gd name="T25" fmla="*/ 189 h 189"/>
                  <a:gd name="T26" fmla="*/ 239 w 300"/>
                  <a:gd name="T27" fmla="*/ 189 h 1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300" h="189">
                    <a:moveTo>
                      <a:pt x="239" y="189"/>
                    </a:moveTo>
                    <a:cubicBezTo>
                      <a:pt x="273" y="189"/>
                      <a:pt x="300" y="162"/>
                      <a:pt x="300" y="129"/>
                    </a:cubicBezTo>
                    <a:cubicBezTo>
                      <a:pt x="300" y="96"/>
                      <a:pt x="273" y="69"/>
                      <a:pt x="239" y="69"/>
                    </a:cubicBezTo>
                    <a:cubicBezTo>
                      <a:pt x="238" y="69"/>
                      <a:pt x="236" y="69"/>
                      <a:pt x="234" y="69"/>
                    </a:cubicBezTo>
                    <a:cubicBezTo>
                      <a:pt x="228" y="30"/>
                      <a:pt x="194" y="0"/>
                      <a:pt x="153" y="0"/>
                    </a:cubicBezTo>
                    <a:cubicBezTo>
                      <a:pt x="111" y="0"/>
                      <a:pt x="77" y="30"/>
                      <a:pt x="71" y="70"/>
                    </a:cubicBezTo>
                    <a:cubicBezTo>
                      <a:pt x="67" y="69"/>
                      <a:pt x="64" y="69"/>
                      <a:pt x="60" y="69"/>
                    </a:cubicBezTo>
                    <a:cubicBezTo>
                      <a:pt x="27" y="69"/>
                      <a:pt x="0" y="96"/>
                      <a:pt x="0" y="129"/>
                    </a:cubicBezTo>
                    <a:cubicBezTo>
                      <a:pt x="0" y="162"/>
                      <a:pt x="27" y="189"/>
                      <a:pt x="60" y="189"/>
                    </a:cubicBezTo>
                    <a:cubicBezTo>
                      <a:pt x="102" y="189"/>
                      <a:pt x="102" y="189"/>
                      <a:pt x="102" y="189"/>
                    </a:cubicBezTo>
                    <a:cubicBezTo>
                      <a:pt x="102" y="114"/>
                      <a:pt x="102" y="114"/>
                      <a:pt x="102" y="114"/>
                    </a:cubicBezTo>
                    <a:cubicBezTo>
                      <a:pt x="196" y="114"/>
                      <a:pt x="196" y="114"/>
                      <a:pt x="196" y="114"/>
                    </a:cubicBezTo>
                    <a:cubicBezTo>
                      <a:pt x="196" y="189"/>
                      <a:pt x="196" y="189"/>
                      <a:pt x="196" y="189"/>
                    </a:cubicBezTo>
                    <a:lnTo>
                      <a:pt x="239" y="189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6480984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>
            <a:extLst>
              <a:ext uri="{FF2B5EF4-FFF2-40B4-BE49-F238E27FC236}">
                <a16:creationId xmlns:a16="http://schemas.microsoft.com/office/drawing/2014/main" id="{74334306-EEAE-4364-9E40-ADCCA29C368A}"/>
              </a:ext>
            </a:extLst>
          </p:cNvPr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94CD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14" name="矩形: 圆角 13">
            <a:extLst>
              <a:ext uri="{FF2B5EF4-FFF2-40B4-BE49-F238E27FC236}">
                <a16:creationId xmlns:a16="http://schemas.microsoft.com/office/drawing/2014/main" id="{ACC13CFE-1E07-42F0-9998-DE4F84F5ED54}"/>
              </a:ext>
            </a:extLst>
          </p:cNvPr>
          <p:cNvSpPr/>
          <p:nvPr/>
        </p:nvSpPr>
        <p:spPr>
          <a:xfrm>
            <a:off x="179512" y="226462"/>
            <a:ext cx="8784976" cy="4690575"/>
          </a:xfrm>
          <a:prstGeom prst="roundRect">
            <a:avLst>
              <a:gd name="adj" fmla="val 6072"/>
            </a:avLst>
          </a:prstGeom>
          <a:noFill/>
          <a:ln w="571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12" name="文本框 263"/>
          <p:cNvSpPr txBox="1"/>
          <p:nvPr/>
        </p:nvSpPr>
        <p:spPr>
          <a:xfrm>
            <a:off x="899592" y="339502"/>
            <a:ext cx="7272808" cy="769441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zh-CN"/>
            </a:defPPr>
            <a:lvl1pPr>
              <a:defRPr sz="4400" b="1" spc="300">
                <a:solidFill>
                  <a:srgbClr val="DD6144"/>
                </a:solidFill>
                <a:latin typeface="Agency FB" panose="020B0503020202020204" pitchFamily="34" charset="0"/>
                <a:ea typeface="微软雅黑" panose="020B0503020204020204" pitchFamily="34" charset="-122"/>
                <a:cs typeface="+mn-ea"/>
              </a:defRPr>
            </a:lvl1pPr>
          </a:lstStyle>
          <a:p>
            <a:r>
              <a:rPr lang="en-US" altLang="zh-TW" dirty="0"/>
              <a:t>Selenium</a:t>
            </a:r>
          </a:p>
        </p:txBody>
      </p:sp>
      <p:sp>
        <p:nvSpPr>
          <p:cNvPr id="13" name="矩形 4"/>
          <p:cNvSpPr>
            <a:spLocks noChangeArrowheads="1"/>
          </p:cNvSpPr>
          <p:nvPr/>
        </p:nvSpPr>
        <p:spPr bwMode="auto">
          <a:xfrm>
            <a:off x="899592" y="1335405"/>
            <a:ext cx="7200800" cy="228524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8580" tIns="34290" rIns="68580" bIns="34290">
            <a:spAutoFit/>
          </a:bodyPr>
          <a:lstStyle/>
          <a:p>
            <a:pPr lvl="0">
              <a:lnSpc>
                <a:spcPct val="150000"/>
              </a:lnSpc>
              <a:defRPr/>
            </a:pPr>
            <a:r>
              <a:rPr lang="en-US" altLang="zh-TW" sz="2400" dirty="0">
                <a:solidFill>
                  <a:srgbClr val="1B3D55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+mn-lt"/>
              </a:rPr>
              <a:t>Selenium </a:t>
            </a:r>
            <a:r>
              <a:rPr lang="zh-TW" altLang="en-US" sz="2400" dirty="0" smtClean="0">
                <a:solidFill>
                  <a:srgbClr val="1B3D55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+mn-lt"/>
              </a:rPr>
              <a:t>功能可以控制瀏覽器</a:t>
            </a:r>
            <a:r>
              <a:rPr lang="en-US" altLang="zh-TW" sz="2400" dirty="0" smtClean="0">
                <a:solidFill>
                  <a:srgbClr val="1B3D55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+mn-lt"/>
              </a:rPr>
              <a:t>(Firefox</a:t>
            </a:r>
            <a:r>
              <a:rPr lang="zh-TW" altLang="en-US" sz="2400" dirty="0" smtClean="0">
                <a:solidFill>
                  <a:srgbClr val="1B3D55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+mn-lt"/>
              </a:rPr>
              <a:t>、</a:t>
            </a:r>
            <a:r>
              <a:rPr lang="en-US" altLang="zh-TW" sz="2400" dirty="0" smtClean="0">
                <a:solidFill>
                  <a:srgbClr val="1B3D55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+mn-lt"/>
              </a:rPr>
              <a:t>Chrome)</a:t>
            </a:r>
            <a:r>
              <a:rPr lang="zh-TW" altLang="en-US" sz="2400" dirty="0" smtClean="0">
                <a:solidFill>
                  <a:srgbClr val="1B3D55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+mn-lt"/>
              </a:rPr>
              <a:t>，使用</a:t>
            </a:r>
            <a:r>
              <a:rPr lang="en-US" altLang="zh-TW" sz="2400" dirty="0" smtClean="0">
                <a:solidFill>
                  <a:srgbClr val="1B3D55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+mn-lt"/>
              </a:rPr>
              <a:t>Selenium</a:t>
            </a:r>
            <a:r>
              <a:rPr lang="zh-TW" altLang="en-US" sz="2400" dirty="0" smtClean="0">
                <a:solidFill>
                  <a:srgbClr val="1B3D55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+mn-lt"/>
              </a:rPr>
              <a:t>作為爬蟲工具時，網頁伺服器會將其視為一個</a:t>
            </a:r>
            <a:r>
              <a:rPr lang="zh-TW" altLang="en-US" sz="2400" dirty="0" smtClean="0">
                <a:solidFill>
                  <a:srgbClr val="FF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+mn-lt"/>
              </a:rPr>
              <a:t>正常</a:t>
            </a:r>
            <a:r>
              <a:rPr lang="zh-TW" altLang="en-US" sz="2400" dirty="0" smtClean="0">
                <a:solidFill>
                  <a:srgbClr val="1B3D55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+mn-lt"/>
              </a:rPr>
              <a:t>的瀏覽器，所以</a:t>
            </a:r>
            <a:r>
              <a:rPr lang="zh-TW" altLang="en-US" sz="2400" dirty="0" smtClean="0">
                <a:solidFill>
                  <a:srgbClr val="FF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+mn-lt"/>
              </a:rPr>
              <a:t>不會</a:t>
            </a:r>
            <a:r>
              <a:rPr lang="zh-TW" altLang="en-US" sz="2400" dirty="0" smtClean="0">
                <a:solidFill>
                  <a:srgbClr val="1B3D55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+mn-lt"/>
              </a:rPr>
              <a:t>被預防爬蟲程式阻擋，但缺點是</a:t>
            </a:r>
            <a:r>
              <a:rPr lang="zh-TW" altLang="en-US" sz="2400" dirty="0" smtClean="0">
                <a:solidFill>
                  <a:srgbClr val="FF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+mn-lt"/>
              </a:rPr>
              <a:t>速度較慢</a:t>
            </a:r>
            <a:r>
              <a:rPr lang="zh-TW" altLang="en-US" sz="2400" dirty="0" smtClean="0">
                <a:solidFill>
                  <a:srgbClr val="1B3D55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+mn-lt"/>
              </a:rPr>
              <a:t>。</a:t>
            </a:r>
            <a:endParaRPr lang="zh-TW" altLang="en-US" sz="2400" dirty="0">
              <a:solidFill>
                <a:srgbClr val="1B3D55"/>
              </a:solidFill>
              <a:latin typeface="Microsoft YaHei" panose="020B0503020204020204" pitchFamily="34" charset="-122"/>
              <a:ea typeface="Microsoft YaHei" panose="020B0503020204020204" pitchFamily="34" charset="-122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41845112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>
            <a:extLst>
              <a:ext uri="{FF2B5EF4-FFF2-40B4-BE49-F238E27FC236}">
                <a16:creationId xmlns:a16="http://schemas.microsoft.com/office/drawing/2014/main" id="{74334306-EEAE-4364-9E40-ADCCA29C368A}"/>
              </a:ext>
            </a:extLst>
          </p:cNvPr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94CD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14" name="矩形: 圆角 13">
            <a:extLst>
              <a:ext uri="{FF2B5EF4-FFF2-40B4-BE49-F238E27FC236}">
                <a16:creationId xmlns:a16="http://schemas.microsoft.com/office/drawing/2014/main" id="{ACC13CFE-1E07-42F0-9998-DE4F84F5ED54}"/>
              </a:ext>
            </a:extLst>
          </p:cNvPr>
          <p:cNvSpPr/>
          <p:nvPr/>
        </p:nvSpPr>
        <p:spPr>
          <a:xfrm>
            <a:off x="179512" y="226462"/>
            <a:ext cx="8784976" cy="4690575"/>
          </a:xfrm>
          <a:prstGeom prst="roundRect">
            <a:avLst>
              <a:gd name="adj" fmla="val 6072"/>
            </a:avLst>
          </a:prstGeom>
          <a:noFill/>
          <a:ln w="571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12" name="文本框 263"/>
          <p:cNvSpPr txBox="1"/>
          <p:nvPr/>
        </p:nvSpPr>
        <p:spPr>
          <a:xfrm>
            <a:off x="971600" y="734345"/>
            <a:ext cx="7272808" cy="769441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zh-CN"/>
            </a:defPPr>
            <a:lvl1pPr>
              <a:defRPr sz="4400" b="1" spc="300">
                <a:solidFill>
                  <a:srgbClr val="DD6144"/>
                </a:solidFill>
                <a:latin typeface="Agency FB" panose="020B0503020202020204" pitchFamily="34" charset="0"/>
                <a:ea typeface="微软雅黑" panose="020B0503020204020204" pitchFamily="34" charset="-122"/>
                <a:cs typeface="+mn-ea"/>
              </a:defRPr>
            </a:lvl1pPr>
          </a:lstStyle>
          <a:p>
            <a:r>
              <a:rPr lang="en-US" altLang="zh-TW" dirty="0" smtClean="0"/>
              <a:t>Selenium </a:t>
            </a:r>
            <a:r>
              <a:rPr lang="en-US" altLang="zh-TW" dirty="0"/>
              <a:t>WebDriver </a:t>
            </a:r>
            <a:endParaRPr lang="zh-TW" altLang="en-US" dirty="0"/>
          </a:p>
        </p:txBody>
      </p:sp>
      <p:sp>
        <p:nvSpPr>
          <p:cNvPr id="13" name="矩形 4"/>
          <p:cNvSpPr>
            <a:spLocks noChangeArrowheads="1"/>
          </p:cNvSpPr>
          <p:nvPr/>
        </p:nvSpPr>
        <p:spPr bwMode="auto">
          <a:xfrm>
            <a:off x="899592" y="1419622"/>
            <a:ext cx="7200800" cy="33932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8580" tIns="34290" rIns="68580" bIns="34290">
            <a:spAutoFit/>
          </a:bodyPr>
          <a:lstStyle/>
          <a:p>
            <a:r>
              <a:rPr lang="zh-TW" altLang="en-US" sz="2400" b="1" dirty="0"/>
              <a:t>什麼是</a:t>
            </a:r>
            <a:r>
              <a:rPr lang="en-US" altLang="zh-TW" sz="2400" b="1" dirty="0"/>
              <a:t>Selenium WebDriver ?</a:t>
            </a:r>
          </a:p>
          <a:p>
            <a:r>
              <a:rPr lang="en-US" altLang="zh-TW" sz="2400" dirty="0" err="1"/>
              <a:t>Seleniumn</a:t>
            </a:r>
            <a:r>
              <a:rPr lang="en-US" altLang="zh-TW" sz="2400" dirty="0"/>
              <a:t> WebDriver</a:t>
            </a:r>
            <a:r>
              <a:rPr lang="zh-TW" altLang="en-US" sz="2400" dirty="0"/>
              <a:t>是用來執行並操作瀏覽器的一個</a:t>
            </a:r>
            <a:r>
              <a:rPr lang="en-US" altLang="zh-TW" sz="2400" dirty="0"/>
              <a:t>API</a:t>
            </a:r>
            <a:r>
              <a:rPr lang="zh-TW" altLang="en-US" sz="2400" dirty="0"/>
              <a:t>介面，程式透過呼叫</a:t>
            </a:r>
            <a:r>
              <a:rPr lang="en-US" altLang="zh-TW" sz="2400" dirty="0"/>
              <a:t>WebDriver</a:t>
            </a:r>
            <a:r>
              <a:rPr lang="zh-TW" altLang="en-US" sz="2400" dirty="0"/>
              <a:t>來直接對瀏覽器進行操作</a:t>
            </a:r>
            <a:r>
              <a:rPr lang="zh-TW" altLang="en-US" sz="2400" dirty="0" smtClean="0"/>
              <a:t>。</a:t>
            </a:r>
            <a:endParaRPr lang="en-US" altLang="zh-TW" sz="2400" dirty="0" smtClean="0"/>
          </a:p>
          <a:p>
            <a:endParaRPr lang="zh-TW" altLang="en-US" sz="2400" dirty="0"/>
          </a:p>
          <a:p>
            <a:r>
              <a:rPr lang="en-US" altLang="zh-TW" sz="2400" dirty="0"/>
              <a:t>WebDriver</a:t>
            </a:r>
            <a:r>
              <a:rPr lang="zh-TW" altLang="en-US" sz="2400" dirty="0"/>
              <a:t>只是一個</a:t>
            </a:r>
            <a:r>
              <a:rPr lang="en-US" altLang="zh-TW" sz="2400" dirty="0"/>
              <a:t>API</a:t>
            </a:r>
            <a:r>
              <a:rPr lang="zh-TW" altLang="en-US" sz="2400" dirty="0"/>
              <a:t>介面，實作則決定於所選用的瀏覽器</a:t>
            </a:r>
            <a:r>
              <a:rPr lang="en-US" altLang="zh-TW" sz="2400" dirty="0"/>
              <a:t>driver</a:t>
            </a:r>
            <a:r>
              <a:rPr lang="zh-TW" altLang="en-US" sz="2400" dirty="0"/>
              <a:t>，例如有</a:t>
            </a:r>
            <a:r>
              <a:rPr lang="en-US" altLang="zh-TW" sz="2400" dirty="0" err="1">
                <a:hlinkClick r:id="rId3"/>
              </a:rPr>
              <a:t>FirefoxDriver</a:t>
            </a:r>
            <a:r>
              <a:rPr lang="en-US" altLang="zh-TW" sz="2400" dirty="0"/>
              <a:t>, </a:t>
            </a:r>
            <a:r>
              <a:rPr lang="en-US" altLang="zh-TW" sz="2400" dirty="0" err="1">
                <a:hlinkClick r:id="rId4"/>
              </a:rPr>
              <a:t>ChromeDriver</a:t>
            </a:r>
            <a:r>
              <a:rPr lang="en-US" altLang="zh-TW" sz="2400" dirty="0"/>
              <a:t>, </a:t>
            </a:r>
            <a:r>
              <a:rPr lang="en-US" altLang="zh-TW" sz="2400" dirty="0" err="1">
                <a:hlinkClick r:id="rId5"/>
              </a:rPr>
              <a:t>InternetExporeDriver</a:t>
            </a:r>
            <a:r>
              <a:rPr lang="zh-TW" altLang="en-US" sz="2400" dirty="0"/>
              <a:t>等。</a:t>
            </a:r>
          </a:p>
        </p:txBody>
      </p:sp>
    </p:spTree>
    <p:extLst>
      <p:ext uri="{BB962C8B-B14F-4D97-AF65-F5344CB8AC3E}">
        <p14:creationId xmlns:p14="http://schemas.microsoft.com/office/powerpoint/2010/main" val="41595387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>
            <a:extLst>
              <a:ext uri="{FF2B5EF4-FFF2-40B4-BE49-F238E27FC236}">
                <a16:creationId xmlns:a16="http://schemas.microsoft.com/office/drawing/2014/main" id="{74334306-EEAE-4364-9E40-ADCCA29C368A}"/>
              </a:ext>
            </a:extLst>
          </p:cNvPr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94CD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14" name="矩形: 圆角 13">
            <a:extLst>
              <a:ext uri="{FF2B5EF4-FFF2-40B4-BE49-F238E27FC236}">
                <a16:creationId xmlns:a16="http://schemas.microsoft.com/office/drawing/2014/main" id="{ACC13CFE-1E07-42F0-9998-DE4F84F5ED54}"/>
              </a:ext>
            </a:extLst>
          </p:cNvPr>
          <p:cNvSpPr/>
          <p:nvPr/>
        </p:nvSpPr>
        <p:spPr>
          <a:xfrm>
            <a:off x="179512" y="226462"/>
            <a:ext cx="8784976" cy="4690575"/>
          </a:xfrm>
          <a:prstGeom prst="roundRect">
            <a:avLst>
              <a:gd name="adj" fmla="val 6072"/>
            </a:avLst>
          </a:prstGeom>
          <a:noFill/>
          <a:ln w="571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12" name="文本框 263"/>
          <p:cNvSpPr txBox="1"/>
          <p:nvPr/>
        </p:nvSpPr>
        <p:spPr>
          <a:xfrm>
            <a:off x="971600" y="734345"/>
            <a:ext cx="7272808" cy="769441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zh-CN"/>
            </a:defPPr>
            <a:lvl1pPr>
              <a:defRPr sz="4400" b="1" spc="300">
                <a:solidFill>
                  <a:srgbClr val="DD6144"/>
                </a:solidFill>
                <a:latin typeface="Agency FB" panose="020B0503020202020204" pitchFamily="34" charset="0"/>
                <a:ea typeface="微软雅黑" panose="020B0503020204020204" pitchFamily="34" charset="-122"/>
                <a:cs typeface="+mn-ea"/>
              </a:defRPr>
            </a:lvl1pPr>
          </a:lstStyle>
          <a:p>
            <a:r>
              <a:rPr lang="zh-TW" altLang="en-US" dirty="0"/>
              <a:t>使用須知</a:t>
            </a:r>
          </a:p>
        </p:txBody>
      </p:sp>
      <p:sp>
        <p:nvSpPr>
          <p:cNvPr id="13" name="矩形 4"/>
          <p:cNvSpPr>
            <a:spLocks noChangeArrowheads="1"/>
          </p:cNvSpPr>
          <p:nvPr/>
        </p:nvSpPr>
        <p:spPr bwMode="auto">
          <a:xfrm>
            <a:off x="980255" y="1730248"/>
            <a:ext cx="7200800" cy="221996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8580" tIns="34290" rIns="68580" bIns="34290">
            <a:spAutoFit/>
          </a:bodyPr>
          <a:lstStyle/>
          <a:p>
            <a:pPr lvl="0">
              <a:lnSpc>
                <a:spcPct val="150000"/>
              </a:lnSpc>
              <a:defRPr/>
            </a:pPr>
            <a:r>
              <a:rPr lang="zh-TW" altLang="en-US" sz="2400" dirty="0">
                <a:solidFill>
                  <a:srgbClr val="1B3D55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+mn-lt"/>
              </a:rPr>
              <a:t>目前可以使用</a:t>
            </a:r>
            <a:r>
              <a:rPr lang="en-US" altLang="zh-TW" sz="2400" dirty="0">
                <a:solidFill>
                  <a:srgbClr val="1B3D55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+mn-lt"/>
              </a:rPr>
              <a:t>Selenium</a:t>
            </a:r>
            <a:r>
              <a:rPr lang="zh-TW" altLang="en-US" sz="2400" dirty="0">
                <a:solidFill>
                  <a:srgbClr val="1B3D55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+mn-lt"/>
              </a:rPr>
              <a:t>的瀏覽器有</a:t>
            </a:r>
            <a:r>
              <a:rPr lang="en-US" altLang="zh-TW" sz="2400" dirty="0">
                <a:solidFill>
                  <a:srgbClr val="1B3D55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+mn-lt"/>
              </a:rPr>
              <a:t>Chrome</a:t>
            </a:r>
            <a:r>
              <a:rPr lang="zh-TW" altLang="en-US" sz="2400" dirty="0">
                <a:solidFill>
                  <a:srgbClr val="1B3D55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+mn-lt"/>
              </a:rPr>
              <a:t>，</a:t>
            </a:r>
            <a:r>
              <a:rPr lang="en-US" altLang="zh-TW" sz="2400" dirty="0">
                <a:solidFill>
                  <a:srgbClr val="1B3D55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+mn-lt"/>
              </a:rPr>
              <a:t>Firefox</a:t>
            </a:r>
          </a:p>
          <a:p>
            <a:pPr lvl="0">
              <a:lnSpc>
                <a:spcPct val="150000"/>
              </a:lnSpc>
              <a:defRPr/>
            </a:pPr>
            <a:r>
              <a:rPr lang="zh-TW" altLang="en-US" sz="2400" dirty="0">
                <a:solidFill>
                  <a:srgbClr val="1B3D55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+mn-lt"/>
              </a:rPr>
              <a:t>在使用前先將</a:t>
            </a:r>
            <a:r>
              <a:rPr lang="en-US" altLang="zh-TW" sz="2400" dirty="0">
                <a:solidFill>
                  <a:srgbClr val="1B3D55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+mn-lt"/>
              </a:rPr>
              <a:t>Chrome</a:t>
            </a:r>
            <a:r>
              <a:rPr lang="zh-TW" altLang="en-US" sz="2400" dirty="0">
                <a:solidFill>
                  <a:srgbClr val="1B3D55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+mn-lt"/>
              </a:rPr>
              <a:t>和</a:t>
            </a:r>
            <a:r>
              <a:rPr lang="en-US" altLang="zh-TW" sz="2400" dirty="0">
                <a:solidFill>
                  <a:srgbClr val="1B3D55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+mn-lt"/>
              </a:rPr>
              <a:t>Firefox</a:t>
            </a:r>
            <a:r>
              <a:rPr lang="zh-TW" altLang="en-US" sz="2400" dirty="0">
                <a:solidFill>
                  <a:srgbClr val="1B3D55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+mn-lt"/>
              </a:rPr>
              <a:t>更新到最新版</a:t>
            </a:r>
          </a:p>
          <a:p>
            <a:pPr lvl="0">
              <a:lnSpc>
                <a:spcPct val="150000"/>
              </a:lnSpc>
              <a:defRPr/>
            </a:pPr>
            <a:r>
              <a:rPr lang="zh-TW" altLang="en-US" sz="2400" dirty="0">
                <a:solidFill>
                  <a:srgbClr val="1B3D55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+mn-lt"/>
              </a:rPr>
              <a:t>本課程將會使用</a:t>
            </a:r>
            <a:r>
              <a:rPr lang="en-US" altLang="zh-TW" sz="2400" dirty="0" err="1">
                <a:solidFill>
                  <a:srgbClr val="1B3D55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+mn-lt"/>
              </a:rPr>
              <a:t>geckodriver</a:t>
            </a:r>
            <a:r>
              <a:rPr lang="en-US" altLang="zh-TW" sz="2400" dirty="0">
                <a:solidFill>
                  <a:srgbClr val="1B3D55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+mn-lt"/>
              </a:rPr>
              <a:t>(Firefox)</a:t>
            </a:r>
            <a:r>
              <a:rPr lang="zh-TW" altLang="en-US" sz="2400" dirty="0">
                <a:solidFill>
                  <a:srgbClr val="1B3D55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+mn-lt"/>
              </a:rPr>
              <a:t>來做介紹</a:t>
            </a:r>
          </a:p>
        </p:txBody>
      </p:sp>
    </p:spTree>
    <p:extLst>
      <p:ext uri="{BB962C8B-B14F-4D97-AF65-F5344CB8AC3E}">
        <p14:creationId xmlns:p14="http://schemas.microsoft.com/office/powerpoint/2010/main" val="11123481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>
            <a:extLst>
              <a:ext uri="{FF2B5EF4-FFF2-40B4-BE49-F238E27FC236}">
                <a16:creationId xmlns:a16="http://schemas.microsoft.com/office/drawing/2014/main" id="{74334306-EEAE-4364-9E40-ADCCA29C368A}"/>
              </a:ext>
            </a:extLst>
          </p:cNvPr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94CD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14" name="矩形: 圆角 13">
            <a:extLst>
              <a:ext uri="{FF2B5EF4-FFF2-40B4-BE49-F238E27FC236}">
                <a16:creationId xmlns:a16="http://schemas.microsoft.com/office/drawing/2014/main" id="{ACC13CFE-1E07-42F0-9998-DE4F84F5ED54}"/>
              </a:ext>
            </a:extLst>
          </p:cNvPr>
          <p:cNvSpPr/>
          <p:nvPr/>
        </p:nvSpPr>
        <p:spPr>
          <a:xfrm>
            <a:off x="179512" y="226462"/>
            <a:ext cx="8784976" cy="4690575"/>
          </a:xfrm>
          <a:prstGeom prst="roundRect">
            <a:avLst>
              <a:gd name="adj" fmla="val 6072"/>
            </a:avLst>
          </a:prstGeom>
          <a:noFill/>
          <a:ln w="571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12" name="文本框 263"/>
          <p:cNvSpPr txBox="1"/>
          <p:nvPr/>
        </p:nvSpPr>
        <p:spPr>
          <a:xfrm>
            <a:off x="979082" y="480404"/>
            <a:ext cx="7272808" cy="769441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zh-CN"/>
            </a:defPPr>
            <a:lvl1pPr>
              <a:defRPr sz="4400" b="1" spc="300">
                <a:solidFill>
                  <a:srgbClr val="DD6144"/>
                </a:solidFill>
                <a:latin typeface="Agency FB" panose="020B0503020202020204" pitchFamily="34" charset="0"/>
                <a:ea typeface="微软雅黑" panose="020B0503020204020204" pitchFamily="34" charset="-122"/>
                <a:cs typeface="+mn-ea"/>
              </a:defRPr>
            </a:lvl1pPr>
          </a:lstStyle>
          <a:p>
            <a:r>
              <a:rPr lang="en-US" altLang="zh-TW" dirty="0" smtClean="0"/>
              <a:t>Geckodriver </a:t>
            </a:r>
            <a:r>
              <a:rPr lang="en-US" altLang="zh-TW" dirty="0" err="1" smtClean="0"/>
              <a:t>dowload</a:t>
            </a:r>
            <a:endParaRPr lang="en-US" altLang="zh-TW" dirty="0"/>
          </a:p>
        </p:txBody>
      </p:sp>
      <p:sp>
        <p:nvSpPr>
          <p:cNvPr id="13" name="矩形 4"/>
          <p:cNvSpPr>
            <a:spLocks noChangeArrowheads="1"/>
          </p:cNvSpPr>
          <p:nvPr/>
        </p:nvSpPr>
        <p:spPr bwMode="auto">
          <a:xfrm>
            <a:off x="1051090" y="1267716"/>
            <a:ext cx="7200800" cy="117724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8580" tIns="34290" rIns="68580" bIns="34290">
            <a:spAutoFit/>
          </a:bodyPr>
          <a:lstStyle/>
          <a:p>
            <a:pPr lvl="0">
              <a:lnSpc>
                <a:spcPct val="150000"/>
              </a:lnSpc>
              <a:defRPr/>
            </a:pPr>
            <a:r>
              <a:rPr lang="en-US" altLang="zh-TW" sz="2400" dirty="0">
                <a:solidFill>
                  <a:srgbClr val="1B3D55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+mn-lt"/>
              </a:rPr>
              <a:t>https://</a:t>
            </a:r>
            <a:r>
              <a:rPr lang="en-US" altLang="zh-TW" sz="2400" dirty="0" smtClean="0">
                <a:solidFill>
                  <a:srgbClr val="1B3D55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+mn-lt"/>
              </a:rPr>
              <a:t>ppt.cc/fTUbpx</a:t>
            </a:r>
          </a:p>
          <a:p>
            <a:pPr lvl="0">
              <a:lnSpc>
                <a:spcPct val="150000"/>
              </a:lnSpc>
              <a:defRPr/>
            </a:pPr>
            <a:r>
              <a:rPr lang="en-US" altLang="zh-TW" sz="2400" dirty="0" smtClean="0">
                <a:solidFill>
                  <a:srgbClr val="1B3D55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+mn-lt"/>
              </a:rPr>
              <a:t>Firefox </a:t>
            </a:r>
            <a:r>
              <a:rPr lang="en-US" altLang="zh-TW" sz="2400" dirty="0">
                <a:solidFill>
                  <a:srgbClr val="1B3D55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+mn-lt"/>
              </a:rPr>
              <a:t>version&gt;=78,</a:t>
            </a:r>
            <a:r>
              <a:rPr lang="zh-TW" altLang="en-US" sz="2400" dirty="0">
                <a:solidFill>
                  <a:srgbClr val="1B3D55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+mn-lt"/>
              </a:rPr>
              <a:t>下載之後</a:t>
            </a:r>
            <a:r>
              <a:rPr lang="zh-TW" altLang="en-US" sz="2400" dirty="0" smtClean="0">
                <a:solidFill>
                  <a:srgbClr val="1B3D55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+mn-lt"/>
              </a:rPr>
              <a:t>記住存放</a:t>
            </a:r>
            <a:r>
              <a:rPr lang="zh-TW" altLang="en-US" sz="2400" dirty="0">
                <a:solidFill>
                  <a:srgbClr val="1B3D55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+mn-lt"/>
              </a:rPr>
              <a:t>的資料夾</a:t>
            </a:r>
          </a:p>
        </p:txBody>
      </p:sp>
      <p:pic>
        <p:nvPicPr>
          <p:cNvPr id="6" name="圖片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15616" y="2444961"/>
            <a:ext cx="6377567" cy="2301774"/>
          </a:xfrm>
          <a:prstGeom prst="rect">
            <a:avLst/>
          </a:prstGeom>
        </p:spPr>
      </p:pic>
      <p:sp>
        <p:nvSpPr>
          <p:cNvPr id="2" name="矩形 1"/>
          <p:cNvSpPr/>
          <p:nvPr/>
        </p:nvSpPr>
        <p:spPr>
          <a:xfrm>
            <a:off x="1115616" y="4001549"/>
            <a:ext cx="6264696" cy="226385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" name="文字方塊 2"/>
          <p:cNvSpPr txBox="1"/>
          <p:nvPr/>
        </p:nvSpPr>
        <p:spPr>
          <a:xfrm>
            <a:off x="7348075" y="3822353"/>
            <a:ext cx="164099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1600" dirty="0" smtClean="0">
                <a:solidFill>
                  <a:schemeClr val="accent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依照作業系統需求選取載點</a:t>
            </a:r>
          </a:p>
        </p:txBody>
      </p:sp>
    </p:spTree>
    <p:extLst>
      <p:ext uri="{BB962C8B-B14F-4D97-AF65-F5344CB8AC3E}">
        <p14:creationId xmlns:p14="http://schemas.microsoft.com/office/powerpoint/2010/main" val="1542963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>
            <a:extLst>
              <a:ext uri="{FF2B5EF4-FFF2-40B4-BE49-F238E27FC236}">
                <a16:creationId xmlns:a16="http://schemas.microsoft.com/office/drawing/2014/main" id="{74334306-EEAE-4364-9E40-ADCCA29C368A}"/>
              </a:ext>
            </a:extLst>
          </p:cNvPr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94CD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14" name="矩形: 圆角 13">
            <a:extLst>
              <a:ext uri="{FF2B5EF4-FFF2-40B4-BE49-F238E27FC236}">
                <a16:creationId xmlns:a16="http://schemas.microsoft.com/office/drawing/2014/main" id="{ACC13CFE-1E07-42F0-9998-DE4F84F5ED54}"/>
              </a:ext>
            </a:extLst>
          </p:cNvPr>
          <p:cNvSpPr/>
          <p:nvPr/>
        </p:nvSpPr>
        <p:spPr>
          <a:xfrm>
            <a:off x="179512" y="226462"/>
            <a:ext cx="8784976" cy="4690575"/>
          </a:xfrm>
          <a:prstGeom prst="roundRect">
            <a:avLst>
              <a:gd name="adj" fmla="val 6072"/>
            </a:avLst>
          </a:prstGeom>
          <a:noFill/>
          <a:ln w="571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12" name="文本框 263"/>
          <p:cNvSpPr txBox="1"/>
          <p:nvPr/>
        </p:nvSpPr>
        <p:spPr>
          <a:xfrm>
            <a:off x="944471" y="339502"/>
            <a:ext cx="7272808" cy="769441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zh-CN"/>
            </a:defPPr>
            <a:lvl1pPr>
              <a:defRPr sz="4400" b="1" spc="300">
                <a:solidFill>
                  <a:srgbClr val="DD6144"/>
                </a:solidFill>
                <a:latin typeface="Agency FB" panose="020B0503020202020204" pitchFamily="34" charset="0"/>
                <a:ea typeface="微软雅黑" panose="020B0503020204020204" pitchFamily="34" charset="-122"/>
                <a:cs typeface="+mn-ea"/>
              </a:defRPr>
            </a:lvl1pPr>
          </a:lstStyle>
          <a:p>
            <a:r>
              <a:rPr lang="zh-TW" altLang="en-US" dirty="0"/>
              <a:t>使用</a:t>
            </a:r>
            <a:r>
              <a:rPr lang="en-US" altLang="zh-TW" dirty="0"/>
              <a:t>Selenium </a:t>
            </a:r>
          </a:p>
        </p:txBody>
      </p:sp>
      <p:sp>
        <p:nvSpPr>
          <p:cNvPr id="13" name="矩形 4"/>
          <p:cNvSpPr>
            <a:spLocks noChangeArrowheads="1"/>
          </p:cNvSpPr>
          <p:nvPr/>
        </p:nvSpPr>
        <p:spPr bwMode="auto">
          <a:xfrm>
            <a:off x="1016479" y="987574"/>
            <a:ext cx="7200800" cy="117724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8580" tIns="34290" rIns="68580" bIns="34290">
            <a:spAutoFit/>
          </a:bodyPr>
          <a:lstStyle/>
          <a:p>
            <a:pPr lvl="0">
              <a:lnSpc>
                <a:spcPct val="150000"/>
              </a:lnSpc>
              <a:defRPr/>
            </a:pPr>
            <a:r>
              <a:rPr lang="en-US" altLang="zh-TW" sz="2400" dirty="0">
                <a:solidFill>
                  <a:srgbClr val="1B3D55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+mn-lt"/>
              </a:rPr>
              <a:t>pip install </a:t>
            </a:r>
            <a:r>
              <a:rPr lang="en-US" altLang="zh-TW" sz="2400" dirty="0" smtClean="0">
                <a:solidFill>
                  <a:srgbClr val="1B3D55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+mn-lt"/>
              </a:rPr>
              <a:t>selenium</a:t>
            </a:r>
            <a:r>
              <a:rPr lang="zh-TW" altLang="en-US" sz="2400" dirty="0" smtClean="0">
                <a:solidFill>
                  <a:srgbClr val="1B3D55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+mn-lt"/>
              </a:rPr>
              <a:t> </a:t>
            </a:r>
            <a:r>
              <a:rPr lang="en-US" altLang="zh-TW" sz="2400" dirty="0" smtClean="0">
                <a:solidFill>
                  <a:srgbClr val="1B3D55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+mn-lt"/>
              </a:rPr>
              <a:t>(</a:t>
            </a:r>
            <a:r>
              <a:rPr lang="zh-TW" altLang="en-US" sz="2400" dirty="0" smtClean="0">
                <a:solidFill>
                  <a:srgbClr val="1B3D55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+mn-lt"/>
              </a:rPr>
              <a:t>安裝</a:t>
            </a:r>
            <a:r>
              <a:rPr lang="en-US" altLang="zh-TW" sz="2400" dirty="0" smtClean="0">
                <a:solidFill>
                  <a:srgbClr val="1B3D55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+mn-lt"/>
              </a:rPr>
              <a:t>python Library)</a:t>
            </a:r>
          </a:p>
          <a:p>
            <a:pPr lvl="0">
              <a:lnSpc>
                <a:spcPct val="150000"/>
              </a:lnSpc>
              <a:defRPr/>
            </a:pPr>
            <a:r>
              <a:rPr lang="zh-TW" altLang="en-US" sz="2400" dirty="0" smtClean="0">
                <a:solidFill>
                  <a:srgbClr val="1B3D55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+mn-lt"/>
              </a:rPr>
              <a:t>將</a:t>
            </a:r>
            <a:r>
              <a:rPr lang="en-US" altLang="zh-TW" sz="2400" dirty="0" smtClean="0">
                <a:solidFill>
                  <a:srgbClr val="1B3D55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+mn-lt"/>
              </a:rPr>
              <a:t>geckodriver.exe</a:t>
            </a:r>
            <a:r>
              <a:rPr lang="zh-TW" altLang="en-US" sz="2400" dirty="0" smtClean="0">
                <a:solidFill>
                  <a:srgbClr val="1B3D55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+mn-lt"/>
              </a:rPr>
              <a:t>放入指定路徑</a:t>
            </a:r>
            <a:endParaRPr lang="zh-TW" altLang="en-US" sz="2400" dirty="0">
              <a:solidFill>
                <a:srgbClr val="1B3D55"/>
              </a:solidFill>
              <a:latin typeface="Microsoft YaHei" panose="020B0503020204020204" pitchFamily="34" charset="-122"/>
              <a:ea typeface="Microsoft YaHei" panose="020B0503020204020204" pitchFamily="34" charset="-122"/>
              <a:sym typeface="+mn-lt"/>
            </a:endParaRPr>
          </a:p>
        </p:txBody>
      </p:sp>
      <p:pic>
        <p:nvPicPr>
          <p:cNvPr id="7" name="圖片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68507" y="2183728"/>
            <a:ext cx="6624736" cy="25652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25178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>
            <a:extLst>
              <a:ext uri="{FF2B5EF4-FFF2-40B4-BE49-F238E27FC236}">
                <a16:creationId xmlns:a16="http://schemas.microsoft.com/office/drawing/2014/main" id="{74334306-EEAE-4364-9E40-ADCCA29C368A}"/>
              </a:ext>
            </a:extLst>
          </p:cNvPr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94CD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14" name="矩形: 圆角 13">
            <a:extLst>
              <a:ext uri="{FF2B5EF4-FFF2-40B4-BE49-F238E27FC236}">
                <a16:creationId xmlns:a16="http://schemas.microsoft.com/office/drawing/2014/main" id="{ACC13CFE-1E07-42F0-9998-DE4F84F5ED54}"/>
              </a:ext>
            </a:extLst>
          </p:cNvPr>
          <p:cNvSpPr/>
          <p:nvPr/>
        </p:nvSpPr>
        <p:spPr>
          <a:xfrm>
            <a:off x="179512" y="226462"/>
            <a:ext cx="8784976" cy="4690575"/>
          </a:xfrm>
          <a:prstGeom prst="roundRect">
            <a:avLst>
              <a:gd name="adj" fmla="val 6072"/>
            </a:avLst>
          </a:prstGeom>
          <a:noFill/>
          <a:ln w="571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8" name="矩形 3"/>
          <p:cNvSpPr>
            <a:spLocks noChangeArrowheads="1"/>
          </p:cNvSpPr>
          <p:nvPr/>
        </p:nvSpPr>
        <p:spPr bwMode="auto">
          <a:xfrm>
            <a:off x="406467" y="309404"/>
            <a:ext cx="8352928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sz="2800" b="1" spc="300" dirty="0">
                <a:solidFill>
                  <a:srgbClr val="DD6144"/>
                </a:solidFill>
                <a:latin typeface="Agency FB" panose="020B0503020202020204" pitchFamily="34" charset="0"/>
                <a:ea typeface="微软雅黑" panose="020B0503020204020204" pitchFamily="34" charset="-122"/>
                <a:cs typeface="+mn-ea"/>
                <a:sym typeface="+mn-ea"/>
              </a:rPr>
              <a:t>測試</a:t>
            </a:r>
            <a:r>
              <a:rPr lang="en-US" altLang="zh-TW" sz="2800" b="1" spc="300" dirty="0">
                <a:solidFill>
                  <a:srgbClr val="DD6144"/>
                </a:solidFill>
                <a:latin typeface="Agency FB" panose="020B0503020202020204" pitchFamily="34" charset="0"/>
                <a:ea typeface="微软雅黑" panose="020B0503020204020204" pitchFamily="34" charset="-122"/>
                <a:cs typeface="+mn-ea"/>
                <a:sym typeface="+mn-ea"/>
              </a:rPr>
              <a:t>Selenium </a:t>
            </a:r>
          </a:p>
        </p:txBody>
      </p:sp>
      <p:pic>
        <p:nvPicPr>
          <p:cNvPr id="12" name="圖片 1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4459" y="927067"/>
            <a:ext cx="8424936" cy="984110"/>
          </a:xfrm>
          <a:prstGeom prst="rect">
            <a:avLst/>
          </a:prstGeom>
        </p:spPr>
      </p:pic>
      <p:sp>
        <p:nvSpPr>
          <p:cNvPr id="2" name="矩形 1"/>
          <p:cNvSpPr/>
          <p:nvPr/>
        </p:nvSpPr>
        <p:spPr>
          <a:xfrm>
            <a:off x="4716016" y="1419122"/>
            <a:ext cx="2088232" cy="28853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9" name="文字方塊 8"/>
          <p:cNvSpPr txBox="1"/>
          <p:nvPr/>
        </p:nvSpPr>
        <p:spPr>
          <a:xfrm>
            <a:off x="4716016" y="1080568"/>
            <a:ext cx="272537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1600" dirty="0" smtClean="0">
                <a:solidFill>
                  <a:schemeClr val="tx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geckodriver.exe</a:t>
            </a:r>
            <a:r>
              <a:rPr lang="zh-TW" altLang="en-US" sz="1600" dirty="0" smtClean="0">
                <a:solidFill>
                  <a:schemeClr val="tx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路徑</a:t>
            </a:r>
          </a:p>
        </p:txBody>
      </p:sp>
      <p:pic>
        <p:nvPicPr>
          <p:cNvPr id="3" name="圖片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95736" y="1918955"/>
            <a:ext cx="3969820" cy="2987405"/>
          </a:xfrm>
          <a:prstGeom prst="rect">
            <a:avLst/>
          </a:prstGeom>
        </p:spPr>
      </p:pic>
      <p:sp>
        <p:nvSpPr>
          <p:cNvPr id="15" name="矩形 14"/>
          <p:cNvSpPr/>
          <p:nvPr/>
        </p:nvSpPr>
        <p:spPr>
          <a:xfrm>
            <a:off x="2339752" y="1419122"/>
            <a:ext cx="705938" cy="216524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6" name="文字方塊 15"/>
          <p:cNvSpPr txBox="1"/>
          <p:nvPr/>
        </p:nvSpPr>
        <p:spPr>
          <a:xfrm>
            <a:off x="2497781" y="1599493"/>
            <a:ext cx="272537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1600" dirty="0" smtClean="0">
                <a:solidFill>
                  <a:schemeClr val="tx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使用何種瀏覽器</a:t>
            </a:r>
          </a:p>
        </p:txBody>
      </p:sp>
    </p:spTree>
    <p:extLst>
      <p:ext uri="{BB962C8B-B14F-4D97-AF65-F5344CB8AC3E}">
        <p14:creationId xmlns:p14="http://schemas.microsoft.com/office/powerpoint/2010/main" val="4858653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74334306-EEAE-4364-9E40-ADCCA29C368A}"/>
              </a:ext>
            </a:extLst>
          </p:cNvPr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94CD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3" name="矩形: 圆角 13">
            <a:extLst>
              <a:ext uri="{FF2B5EF4-FFF2-40B4-BE49-F238E27FC236}">
                <a16:creationId xmlns:a16="http://schemas.microsoft.com/office/drawing/2014/main" id="{ACC13CFE-1E07-42F0-9998-DE4F84F5ED54}"/>
              </a:ext>
            </a:extLst>
          </p:cNvPr>
          <p:cNvSpPr/>
          <p:nvPr/>
        </p:nvSpPr>
        <p:spPr>
          <a:xfrm>
            <a:off x="179512" y="226462"/>
            <a:ext cx="8784976" cy="4690575"/>
          </a:xfrm>
          <a:prstGeom prst="roundRect">
            <a:avLst>
              <a:gd name="adj" fmla="val 6072"/>
            </a:avLst>
          </a:prstGeom>
          <a:noFill/>
          <a:ln w="571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25" name="文本框 263"/>
          <p:cNvSpPr txBox="1"/>
          <p:nvPr/>
        </p:nvSpPr>
        <p:spPr>
          <a:xfrm>
            <a:off x="364369" y="340101"/>
            <a:ext cx="7272808" cy="769441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zh-CN"/>
            </a:defPPr>
            <a:lvl1pPr>
              <a:defRPr sz="4400" b="1" spc="300">
                <a:solidFill>
                  <a:srgbClr val="DD6144"/>
                </a:solidFill>
                <a:latin typeface="Agency FB" panose="020B0503020202020204" pitchFamily="34" charset="0"/>
                <a:ea typeface="微软雅黑" panose="020B0503020204020204" pitchFamily="34" charset="-122"/>
                <a:cs typeface="+mn-ea"/>
              </a:defRPr>
            </a:lvl1pPr>
          </a:lstStyle>
          <a:p>
            <a:pPr lvl="0"/>
            <a:r>
              <a:rPr lang="en-US" altLang="zh-TW" dirty="0" smtClean="0"/>
              <a:t>HTML</a:t>
            </a:r>
            <a:endParaRPr lang="en-US" altLang="zh-TW" dirty="0"/>
          </a:p>
        </p:txBody>
      </p:sp>
      <p:sp>
        <p:nvSpPr>
          <p:cNvPr id="39" name="矩形 4"/>
          <p:cNvSpPr>
            <a:spLocks noChangeArrowheads="1"/>
          </p:cNvSpPr>
          <p:nvPr/>
        </p:nvSpPr>
        <p:spPr bwMode="auto">
          <a:xfrm>
            <a:off x="467798" y="1563638"/>
            <a:ext cx="8586446" cy="128580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8580" tIns="34290" rIns="68580" bIns="34290">
            <a:spAutoFit/>
          </a:bodyPr>
          <a:lstStyle/>
          <a:p>
            <a:pPr lvl="0">
              <a:lnSpc>
                <a:spcPct val="150000"/>
              </a:lnSpc>
              <a:defRPr/>
            </a:pPr>
            <a:r>
              <a:rPr lang="en-US" altLang="zh-TW" sz="2800" dirty="0" smtClean="0">
                <a:solidFill>
                  <a:srgbClr val="1B3D55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+mn-lt"/>
              </a:rPr>
              <a:t>Html</a:t>
            </a:r>
            <a:r>
              <a:rPr lang="zh-TW" altLang="en-US" sz="2800" dirty="0" smtClean="0">
                <a:solidFill>
                  <a:srgbClr val="1B3D55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+mn-lt"/>
              </a:rPr>
              <a:t>是網頁常用的標籤程式語言，它包含了根結點、父節點、子節點和兄弟節點。</a:t>
            </a:r>
            <a:endParaRPr lang="zh-TW" altLang="en-US" sz="2800" dirty="0">
              <a:solidFill>
                <a:srgbClr val="1B3D55"/>
              </a:solidFill>
              <a:latin typeface="Microsoft YaHei" panose="020B0503020204020204" pitchFamily="34" charset="-122"/>
              <a:ea typeface="Microsoft YaHei" panose="020B0503020204020204" pitchFamily="34" charset="-122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4527765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0">
        <p:fade/>
      </p:transition>
    </mc:Choice>
    <mc:Fallback xmlns="">
      <p:transition spd="med" advTm="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PRESENTATION_TITLE" val="第一PPT模板网-WWW.1PPT.COM"/>
</p:tagLst>
</file>

<file path=ppt/theme/theme1.xml><?xml version="1.0" encoding="utf-8"?>
<a:theme xmlns:a="http://schemas.openxmlformats.org/drawingml/2006/main" name="第一PPT，www.1ppt.com">
  <a:themeElements>
    <a:clrScheme name="自定义 237">
      <a:dk1>
        <a:srgbClr val="000000"/>
      </a:dk1>
      <a:lt1>
        <a:srgbClr val="FFFFFF"/>
      </a:lt1>
      <a:dk2>
        <a:srgbClr val="778495"/>
      </a:dk2>
      <a:lt2>
        <a:srgbClr val="F0F0F0"/>
      </a:lt2>
      <a:accent1>
        <a:srgbClr val="41B7D0"/>
      </a:accent1>
      <a:accent2>
        <a:srgbClr val="0187AC"/>
      </a:accent2>
      <a:accent3>
        <a:srgbClr val="1AA4BE"/>
      </a:accent3>
      <a:accent4>
        <a:srgbClr val="52C3CB"/>
      </a:accent4>
      <a:accent5>
        <a:srgbClr val="42BDC6"/>
      </a:accent5>
      <a:accent6>
        <a:srgbClr val="168EA6"/>
      </a:accent6>
      <a:hlink>
        <a:srgbClr val="41B7D0"/>
      </a:hlink>
      <a:folHlink>
        <a:srgbClr val="BFBFBF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txDef>
      <a:spPr>
        <a:noFill/>
      </a:spPr>
      <a:bodyPr wrap="none" rtlCol="0">
        <a:spAutoFit/>
      </a:bodyPr>
      <a:lstStyle>
        <a:defPPr>
          <a:defRPr sz="1200" dirty="0" smtClean="0">
            <a:solidFill>
              <a:schemeClr val="tx1">
                <a:lumMod val="75000"/>
                <a:lumOff val="25000"/>
              </a:schemeClr>
            </a:solidFill>
            <a:latin typeface="微软雅黑" panose="020B0503020204020204" pitchFamily="34" charset="-122"/>
            <a:ea typeface="微软雅黑" panose="020B0503020204020204" pitchFamily="34" charset="-122"/>
          </a:defRPr>
        </a:defPPr>
      </a:lstStyle>
    </a:txDef>
  </a:objectDefaults>
  <a:extraClrSchemeLst/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Override1.xml><?xml version="1.0" encoding="utf-8"?>
<a:themeOverride xmlns:a="http://schemas.openxmlformats.org/drawingml/2006/main">
  <a:clrScheme name="自定义 237">
    <a:dk1>
      <a:srgbClr val="000000"/>
    </a:dk1>
    <a:lt1>
      <a:srgbClr val="FFFFFF"/>
    </a:lt1>
    <a:dk2>
      <a:srgbClr val="778495"/>
    </a:dk2>
    <a:lt2>
      <a:srgbClr val="F0F0F0"/>
    </a:lt2>
    <a:accent1>
      <a:srgbClr val="41B7D0"/>
    </a:accent1>
    <a:accent2>
      <a:srgbClr val="0187AC"/>
    </a:accent2>
    <a:accent3>
      <a:srgbClr val="1AA4BE"/>
    </a:accent3>
    <a:accent4>
      <a:srgbClr val="52C3CB"/>
    </a:accent4>
    <a:accent5>
      <a:srgbClr val="42BDC6"/>
    </a:accent5>
    <a:accent6>
      <a:srgbClr val="168EA6"/>
    </a:accent6>
    <a:hlink>
      <a:srgbClr val="41B7D0"/>
    </a:hlink>
    <a:folHlink>
      <a:srgbClr val="BFBFBF"/>
    </a:folHlink>
  </a:clrScheme>
</a:themeOverride>
</file>

<file path=ppt/theme/themeOverride2.xml><?xml version="1.0" encoding="utf-8"?>
<a:themeOverride xmlns:a="http://schemas.openxmlformats.org/drawingml/2006/main">
  <a:clrScheme name="自定义 237">
    <a:dk1>
      <a:srgbClr val="000000"/>
    </a:dk1>
    <a:lt1>
      <a:srgbClr val="FFFFFF"/>
    </a:lt1>
    <a:dk2>
      <a:srgbClr val="778495"/>
    </a:dk2>
    <a:lt2>
      <a:srgbClr val="F0F0F0"/>
    </a:lt2>
    <a:accent1>
      <a:srgbClr val="41B7D0"/>
    </a:accent1>
    <a:accent2>
      <a:srgbClr val="0187AC"/>
    </a:accent2>
    <a:accent3>
      <a:srgbClr val="1AA4BE"/>
    </a:accent3>
    <a:accent4>
      <a:srgbClr val="52C3CB"/>
    </a:accent4>
    <a:accent5>
      <a:srgbClr val="42BDC6"/>
    </a:accent5>
    <a:accent6>
      <a:srgbClr val="168EA6"/>
    </a:accent6>
    <a:hlink>
      <a:srgbClr val="41B7D0"/>
    </a:hlink>
    <a:folHlink>
      <a:srgbClr val="BFBFBF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otalTime>3349</TotalTime>
  <Words>383</Words>
  <Application>Microsoft Office PowerPoint</Application>
  <PresentationFormat>如螢幕大小 (16:9)</PresentationFormat>
  <Paragraphs>67</Paragraphs>
  <Slides>16</Slides>
  <Notes>12</Notes>
  <HiddenSlides>0</HiddenSlides>
  <MMClips>0</MMClips>
  <ScaleCrop>false</ScaleCrop>
  <HeadingPairs>
    <vt:vector size="6" baseType="variant">
      <vt:variant>
        <vt:lpstr>使用字型</vt:lpstr>
      </vt:variant>
      <vt:variant>
        <vt:i4>6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16</vt:i4>
      </vt:variant>
    </vt:vector>
  </HeadingPairs>
  <TitlesOfParts>
    <vt:vector size="23" baseType="lpstr">
      <vt:lpstr>微软雅黑</vt:lpstr>
      <vt:lpstr>微软雅黑</vt:lpstr>
      <vt:lpstr>微軟正黑體</vt:lpstr>
      <vt:lpstr>Agency FB</vt:lpstr>
      <vt:lpstr>Arial</vt:lpstr>
      <vt:lpstr>Calibri</vt:lpstr>
      <vt:lpstr>第一PPT，www.1ppt.com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优品PPT</dc:creator>
  <cp:keywords/>
  <dc:description>http://www.ypppt.com/</dc:description>
  <cp:lastModifiedBy>user</cp:lastModifiedBy>
  <cp:revision>287</cp:revision>
  <dcterms:created xsi:type="dcterms:W3CDTF">2015-12-11T17:46:17Z</dcterms:created>
  <dcterms:modified xsi:type="dcterms:W3CDTF">2020-09-17T05:26:42Z</dcterms:modified>
</cp:coreProperties>
</file>

<file path=docProps/thumbnail.jpeg>
</file>